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521" r:id="rId2"/>
    <p:sldId id="517" r:id="rId3"/>
    <p:sldId id="522" r:id="rId4"/>
    <p:sldId id="524" r:id="rId5"/>
    <p:sldId id="523" r:id="rId6"/>
    <p:sldId id="539" r:id="rId7"/>
    <p:sldId id="542" r:id="rId8"/>
    <p:sldId id="541" r:id="rId9"/>
    <p:sldId id="549" r:id="rId10"/>
    <p:sldId id="540" r:id="rId11"/>
    <p:sldId id="545" r:id="rId12"/>
    <p:sldId id="531" r:id="rId13"/>
    <p:sldId id="532" r:id="rId14"/>
    <p:sldId id="548" r:id="rId15"/>
    <p:sldId id="543" r:id="rId16"/>
    <p:sldId id="544" r:id="rId17"/>
    <p:sldId id="546" r:id="rId18"/>
    <p:sldId id="533" r:id="rId19"/>
    <p:sldId id="547" r:id="rId20"/>
    <p:sldId id="530" r:id="rId21"/>
    <p:sldId id="526" r:id="rId22"/>
    <p:sldId id="536" r:id="rId23"/>
    <p:sldId id="537" r:id="rId24"/>
    <p:sldId id="551" r:id="rId25"/>
    <p:sldId id="553" r:id="rId26"/>
    <p:sldId id="554" r:id="rId27"/>
    <p:sldId id="555" r:id="rId28"/>
    <p:sldId id="556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원동욱" initials="원" lastIdx="1" clrIdx="0">
    <p:extLst>
      <p:ext uri="{19B8F6BF-5375-455C-9EA6-DF929625EA0E}">
        <p15:presenceInfo xmlns:p15="http://schemas.microsoft.com/office/powerpoint/2012/main" userId="S::dw5450@kpu.ac.kr::b05183ba-b58f-4000-a933-3b10aed731b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EBF2"/>
    <a:srgbClr val="3B5271"/>
    <a:srgbClr val="00F050"/>
    <a:srgbClr val="FF6600"/>
    <a:srgbClr val="5CFF01"/>
    <a:srgbClr val="E7CDBF"/>
    <a:srgbClr val="991B26"/>
    <a:srgbClr val="600107"/>
    <a:srgbClr val="2F425B"/>
    <a:srgbClr val="2837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51" autoAdjust="0"/>
    <p:restoredTop sz="94660"/>
  </p:normalViewPr>
  <p:slideViewPr>
    <p:cSldViewPr snapToGrid="0">
      <p:cViewPr varScale="1">
        <p:scale>
          <a:sx n="87" d="100"/>
          <a:sy n="87" d="100"/>
        </p:scale>
        <p:origin x="749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B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2018-11-06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12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6.png"/><Relationship Id="rId5" Type="http://schemas.openxmlformats.org/officeDocument/2006/relationships/image" Target="../media/image5.png"/><Relationship Id="rId10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12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0.png"/><Relationship Id="rId5" Type="http://schemas.openxmlformats.org/officeDocument/2006/relationships/image" Target="../media/image5.png"/><Relationship Id="rId10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23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5.png"/><Relationship Id="rId5" Type="http://schemas.openxmlformats.org/officeDocument/2006/relationships/image" Target="../media/image5.png"/><Relationship Id="rId10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12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7.png"/><Relationship Id="rId5" Type="http://schemas.openxmlformats.org/officeDocument/2006/relationships/image" Target="../media/image5.png"/><Relationship Id="rId10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0.png"/><Relationship Id="rId5" Type="http://schemas.openxmlformats.org/officeDocument/2006/relationships/image" Target="../media/image5.png"/><Relationship Id="rId10" Type="http://schemas.openxmlformats.org/officeDocument/2006/relationships/image" Target="../media/image2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12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2.png"/><Relationship Id="rId5" Type="http://schemas.openxmlformats.org/officeDocument/2006/relationships/image" Target="../media/image5.png"/><Relationship Id="rId10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4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6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12" Type="http://schemas.openxmlformats.org/officeDocument/2006/relationships/hyperlink" Target="https://pixabay.com/ko/&#53412;&#48372;&#46300;-&#50676;&#49632;-&#52980;&#54504;&#53552;-&#54616;&#46300;&#50920;&#50612;-&#51452;&#48320;-&#51109;&#52824;-&#51204;&#51088;-&#51228;&#54408;-162134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hyperlink" Target="https://www.youtube.com/watch?v=eS4X8m8kdXI" TargetMode="External"/><Relationship Id="rId5" Type="http://schemas.openxmlformats.org/officeDocument/2006/relationships/image" Target="../media/image5.png"/><Relationship Id="rId10" Type="http://schemas.openxmlformats.org/officeDocument/2006/relationships/hyperlink" Target="https://blog.naver.com/ssb0729/221077373212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jp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3.jpe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자유형 48"/>
          <p:cNvSpPr/>
          <p:nvPr/>
        </p:nvSpPr>
        <p:spPr>
          <a:xfrm flipH="1">
            <a:off x="3601639" y="5181700"/>
            <a:ext cx="3112081" cy="506842"/>
          </a:xfrm>
          <a:custGeom>
            <a:avLst/>
            <a:gdLst>
              <a:gd name="connsiteX0" fmla="*/ 250177 w 3887209"/>
              <a:gd name="connsiteY0" fmla="*/ 572861 h 726623"/>
              <a:gd name="connsiteX1" fmla="*/ 250177 w 3887209"/>
              <a:gd name="connsiteY1" fmla="*/ 572862 h 726623"/>
              <a:gd name="connsiteX2" fmla="*/ 250177 w 3887209"/>
              <a:gd name="connsiteY2" fmla="*/ 572862 h 726623"/>
              <a:gd name="connsiteX3" fmla="*/ 0 w 3887209"/>
              <a:gd name="connsiteY3" fmla="*/ 318406 h 726623"/>
              <a:gd name="connsiteX4" fmla="*/ 0 w 3887209"/>
              <a:gd name="connsiteY4" fmla="*/ 318407 h 726623"/>
              <a:gd name="connsiteX5" fmla="*/ 0 w 3887209"/>
              <a:gd name="connsiteY5" fmla="*/ 318407 h 726623"/>
              <a:gd name="connsiteX6" fmla="*/ 179261 w 3887209"/>
              <a:gd name="connsiteY6" fmla="*/ 106135 h 726623"/>
              <a:gd name="connsiteX7" fmla="*/ 179261 w 3887209"/>
              <a:gd name="connsiteY7" fmla="*/ 106136 h 726623"/>
              <a:gd name="connsiteX8" fmla="*/ 179261 w 3887209"/>
              <a:gd name="connsiteY8" fmla="*/ 106136 h 726623"/>
              <a:gd name="connsiteX9" fmla="*/ 285397 w 3887209"/>
              <a:gd name="connsiteY9" fmla="*/ 0 h 726623"/>
              <a:gd name="connsiteX10" fmla="*/ 3781073 w 3887209"/>
              <a:gd name="connsiteY10" fmla="*/ 0 h 726623"/>
              <a:gd name="connsiteX11" fmla="*/ 3887209 w 3887209"/>
              <a:gd name="connsiteY11" fmla="*/ 106136 h 726623"/>
              <a:gd name="connsiteX12" fmla="*/ 3887208 w 3887209"/>
              <a:gd name="connsiteY12" fmla="*/ 106136 h 726623"/>
              <a:gd name="connsiteX13" fmla="*/ 3781072 w 3887209"/>
              <a:gd name="connsiteY13" fmla="*/ 212272 h 726623"/>
              <a:gd name="connsiteX14" fmla="*/ 3188450 w 3887209"/>
              <a:gd name="connsiteY14" fmla="*/ 212272 h 726623"/>
              <a:gd name="connsiteX15" fmla="*/ 3229759 w 3887209"/>
              <a:gd name="connsiteY15" fmla="*/ 220612 h 726623"/>
              <a:gd name="connsiteX16" fmla="*/ 3294582 w 3887209"/>
              <a:gd name="connsiteY16" fmla="*/ 318407 h 726623"/>
              <a:gd name="connsiteX17" fmla="*/ 3294581 w 3887209"/>
              <a:gd name="connsiteY17" fmla="*/ 318407 h 726623"/>
              <a:gd name="connsiteX18" fmla="*/ 3188445 w 3887209"/>
              <a:gd name="connsiteY18" fmla="*/ 424543 h 726623"/>
              <a:gd name="connsiteX19" fmla="*/ 2704325 w 3887209"/>
              <a:gd name="connsiteY19" fmla="*/ 424543 h 726623"/>
              <a:gd name="connsiteX20" fmla="*/ 2737221 w 3887209"/>
              <a:gd name="connsiteY20" fmla="*/ 431185 h 726623"/>
              <a:gd name="connsiteX21" fmla="*/ 2831131 w 3887209"/>
              <a:gd name="connsiteY21" fmla="*/ 572862 h 726623"/>
              <a:gd name="connsiteX22" fmla="*/ 2831130 w 3887209"/>
              <a:gd name="connsiteY22" fmla="*/ 572862 h 726623"/>
              <a:gd name="connsiteX23" fmla="*/ 2677369 w 3887209"/>
              <a:gd name="connsiteY23" fmla="*/ 726623 h 726623"/>
              <a:gd name="connsiteX24" fmla="*/ 403938 w 3887209"/>
              <a:gd name="connsiteY24" fmla="*/ 726622 h 726623"/>
              <a:gd name="connsiteX25" fmla="*/ 262260 w 3887209"/>
              <a:gd name="connsiteY25" fmla="*/ 632712 h 726623"/>
              <a:gd name="connsiteX26" fmla="*/ 250177 w 3887209"/>
              <a:gd name="connsiteY26" fmla="*/ 572862 h 726623"/>
              <a:gd name="connsiteX27" fmla="*/ 262260 w 3887209"/>
              <a:gd name="connsiteY27" fmla="*/ 513011 h 726623"/>
              <a:gd name="connsiteX28" fmla="*/ 344087 w 3887209"/>
              <a:gd name="connsiteY28" fmla="*/ 431185 h 726623"/>
              <a:gd name="connsiteX29" fmla="*/ 376987 w 3887209"/>
              <a:gd name="connsiteY29" fmla="*/ 424542 h 726623"/>
              <a:gd name="connsiteX30" fmla="*/ 106136 w 3887209"/>
              <a:gd name="connsiteY30" fmla="*/ 424542 h 726623"/>
              <a:gd name="connsiteX31" fmla="*/ 8341 w 3887209"/>
              <a:gd name="connsiteY31" fmla="*/ 359719 h 726623"/>
              <a:gd name="connsiteX32" fmla="*/ 0 w 3887209"/>
              <a:gd name="connsiteY32" fmla="*/ 318407 h 726623"/>
              <a:gd name="connsiteX33" fmla="*/ 8341 w 3887209"/>
              <a:gd name="connsiteY33" fmla="*/ 277094 h 726623"/>
              <a:gd name="connsiteX34" fmla="*/ 106136 w 3887209"/>
              <a:gd name="connsiteY34" fmla="*/ 212271 h 726623"/>
              <a:gd name="connsiteX35" fmla="*/ 285397 w 3887209"/>
              <a:gd name="connsiteY35" fmla="*/ 212271 h 726623"/>
              <a:gd name="connsiteX36" fmla="*/ 187602 w 3887209"/>
              <a:gd name="connsiteY36" fmla="*/ 147448 h 726623"/>
              <a:gd name="connsiteX37" fmla="*/ 179261 w 3887209"/>
              <a:gd name="connsiteY37" fmla="*/ 106136 h 726623"/>
              <a:gd name="connsiteX38" fmla="*/ 187602 w 3887209"/>
              <a:gd name="connsiteY38" fmla="*/ 64823 h 726623"/>
              <a:gd name="connsiteX39" fmla="*/ 285397 w 3887209"/>
              <a:gd name="connsiteY39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887209" h="726623">
                <a:moveTo>
                  <a:pt x="250177" y="572861"/>
                </a:moveTo>
                <a:lnTo>
                  <a:pt x="250177" y="572862"/>
                </a:lnTo>
                <a:lnTo>
                  <a:pt x="250177" y="572862"/>
                </a:lnTo>
                <a:close/>
                <a:moveTo>
                  <a:pt x="0" y="318406"/>
                </a:moveTo>
                <a:lnTo>
                  <a:pt x="0" y="318407"/>
                </a:lnTo>
                <a:lnTo>
                  <a:pt x="0" y="318407"/>
                </a:lnTo>
                <a:close/>
                <a:moveTo>
                  <a:pt x="179261" y="106135"/>
                </a:moveTo>
                <a:lnTo>
                  <a:pt x="179261" y="106136"/>
                </a:lnTo>
                <a:lnTo>
                  <a:pt x="179261" y="106136"/>
                </a:lnTo>
                <a:close/>
                <a:moveTo>
                  <a:pt x="285397" y="0"/>
                </a:moveTo>
                <a:lnTo>
                  <a:pt x="3781073" y="0"/>
                </a:lnTo>
                <a:cubicBezTo>
                  <a:pt x="3839690" y="0"/>
                  <a:pt x="3887209" y="47519"/>
                  <a:pt x="3887209" y="106136"/>
                </a:cubicBezTo>
                <a:lnTo>
                  <a:pt x="3887208" y="106136"/>
                </a:lnTo>
                <a:cubicBezTo>
                  <a:pt x="3887208" y="164753"/>
                  <a:pt x="3839689" y="212272"/>
                  <a:pt x="3781072" y="212272"/>
                </a:cubicBezTo>
                <a:lnTo>
                  <a:pt x="3188450" y="212272"/>
                </a:lnTo>
                <a:lnTo>
                  <a:pt x="3229759" y="220612"/>
                </a:lnTo>
                <a:cubicBezTo>
                  <a:pt x="3267853" y="236724"/>
                  <a:pt x="3294582" y="274445"/>
                  <a:pt x="3294582" y="318407"/>
                </a:cubicBezTo>
                <a:lnTo>
                  <a:pt x="3294581" y="318407"/>
                </a:lnTo>
                <a:cubicBezTo>
                  <a:pt x="3294581" y="377024"/>
                  <a:pt x="3247062" y="424543"/>
                  <a:pt x="3188445" y="424543"/>
                </a:cubicBezTo>
                <a:lnTo>
                  <a:pt x="2704325" y="424543"/>
                </a:lnTo>
                <a:lnTo>
                  <a:pt x="2737221" y="431185"/>
                </a:lnTo>
                <a:cubicBezTo>
                  <a:pt x="2792408" y="454527"/>
                  <a:pt x="2831131" y="509172"/>
                  <a:pt x="2831131" y="572862"/>
                </a:cubicBezTo>
                <a:lnTo>
                  <a:pt x="2831130" y="572862"/>
                </a:lnTo>
                <a:cubicBezTo>
                  <a:pt x="2831130" y="657782"/>
                  <a:pt x="2762289" y="726623"/>
                  <a:pt x="2677369" y="726623"/>
                </a:cubicBezTo>
                <a:lnTo>
                  <a:pt x="403938" y="726622"/>
                </a:lnTo>
                <a:cubicBezTo>
                  <a:pt x="340248" y="726622"/>
                  <a:pt x="285603" y="687899"/>
                  <a:pt x="262260" y="632712"/>
                </a:cubicBezTo>
                <a:lnTo>
                  <a:pt x="250177" y="572862"/>
                </a:lnTo>
                <a:lnTo>
                  <a:pt x="262260" y="513011"/>
                </a:lnTo>
                <a:cubicBezTo>
                  <a:pt x="277822" y="476220"/>
                  <a:pt x="307296" y="446746"/>
                  <a:pt x="344087" y="431185"/>
                </a:cubicBezTo>
                <a:lnTo>
                  <a:pt x="376987" y="424542"/>
                </a:lnTo>
                <a:lnTo>
                  <a:pt x="106136" y="424542"/>
                </a:lnTo>
                <a:cubicBezTo>
                  <a:pt x="62173" y="424542"/>
                  <a:pt x="24453" y="397813"/>
                  <a:pt x="8341" y="359719"/>
                </a:cubicBezTo>
                <a:lnTo>
                  <a:pt x="0" y="318407"/>
                </a:lnTo>
                <a:lnTo>
                  <a:pt x="8341" y="277094"/>
                </a:lnTo>
                <a:cubicBezTo>
                  <a:pt x="24453" y="239001"/>
                  <a:pt x="62173" y="212271"/>
                  <a:pt x="106136" y="212271"/>
                </a:cubicBezTo>
                <a:lnTo>
                  <a:pt x="285397" y="212271"/>
                </a:lnTo>
                <a:cubicBezTo>
                  <a:pt x="241434" y="212271"/>
                  <a:pt x="203714" y="185542"/>
                  <a:pt x="187602" y="147448"/>
                </a:cubicBezTo>
                <a:lnTo>
                  <a:pt x="179261" y="106136"/>
                </a:lnTo>
                <a:lnTo>
                  <a:pt x="187602" y="64823"/>
                </a:lnTo>
                <a:cubicBezTo>
                  <a:pt x="203714" y="26730"/>
                  <a:pt x="241434" y="0"/>
                  <a:pt x="285397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자유형 38"/>
          <p:cNvSpPr/>
          <p:nvPr/>
        </p:nvSpPr>
        <p:spPr>
          <a:xfrm>
            <a:off x="2792093" y="2291543"/>
            <a:ext cx="1141471" cy="511065"/>
          </a:xfrm>
          <a:custGeom>
            <a:avLst/>
            <a:gdLst>
              <a:gd name="connsiteX0" fmla="*/ 130629 w 1141471"/>
              <a:gd name="connsiteY0" fmla="*/ 0 h 511065"/>
              <a:gd name="connsiteX1" fmla="*/ 1141471 w 1141471"/>
              <a:gd name="connsiteY1" fmla="*/ 0 h 511065"/>
              <a:gd name="connsiteX2" fmla="*/ 1141471 w 1141471"/>
              <a:gd name="connsiteY2" fmla="*/ 511065 h 511065"/>
              <a:gd name="connsiteX3" fmla="*/ 314561 w 1141471"/>
              <a:gd name="connsiteY3" fmla="*/ 511065 h 511065"/>
              <a:gd name="connsiteX4" fmla="*/ 183932 w 1141471"/>
              <a:gd name="connsiteY4" fmla="*/ 380436 h 511065"/>
              <a:gd name="connsiteX5" fmla="*/ 222193 w 1141471"/>
              <a:gd name="connsiteY5" fmla="*/ 288068 h 511065"/>
              <a:gd name="connsiteX6" fmla="*/ 261956 w 1141471"/>
              <a:gd name="connsiteY6" fmla="*/ 261258 h 511065"/>
              <a:gd name="connsiteX7" fmla="*/ 130629 w 1141471"/>
              <a:gd name="connsiteY7" fmla="*/ 261258 h 511065"/>
              <a:gd name="connsiteX8" fmla="*/ 0 w 1141471"/>
              <a:gd name="connsiteY8" fmla="*/ 130629 h 511065"/>
              <a:gd name="connsiteX9" fmla="*/ 130629 w 1141471"/>
              <a:gd name="connsiteY9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1471" h="511065">
                <a:moveTo>
                  <a:pt x="130629" y="0"/>
                </a:moveTo>
                <a:lnTo>
                  <a:pt x="1141471" y="0"/>
                </a:lnTo>
                <a:lnTo>
                  <a:pt x="1141471" y="511065"/>
                </a:ln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362829" y="1585371"/>
            <a:ext cx="3651300" cy="3651300"/>
          </a:xfrm>
          <a:prstGeom prst="rect">
            <a:avLst/>
          </a:prstGeom>
          <a:solidFill>
            <a:srgbClr val="E2EBF2"/>
          </a:solidFill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974007" y="2533939"/>
            <a:ext cx="208522" cy="1147705"/>
          </a:xfrm>
          <a:prstGeom prst="rect">
            <a:avLst/>
          </a:prstGeom>
          <a:solidFill>
            <a:srgbClr val="E2E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194675" y="2091730"/>
            <a:ext cx="4930271" cy="977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Wish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55644" y="2848214"/>
            <a:ext cx="3146205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1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단시간 느끼는 액션 </a:t>
            </a:r>
            <a:r>
              <a:rPr lang="en-US" altLang="ko-KR" sz="1100" dirty="0">
                <a:solidFill>
                  <a:prstClr val="black">
                    <a:lumMod val="50000"/>
                    <a:lumOff val="50000"/>
                  </a:prstClr>
                </a:solidFill>
              </a:rPr>
              <a:t>RPG</a:t>
            </a:r>
            <a:r>
              <a:rPr lang="ko-KR" altLang="en-US" sz="1100" dirty="0">
                <a:solidFill>
                  <a:prstClr val="black">
                    <a:lumMod val="50000"/>
                    <a:lumOff val="50000"/>
                  </a:prstClr>
                </a:solidFill>
              </a:rPr>
              <a:t>의 재미</a:t>
            </a:r>
            <a:endParaRPr lang="en-US" altLang="ko-KR" sz="11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5713277" y="3030565"/>
            <a:ext cx="142367" cy="142367"/>
            <a:chOff x="4668596" y="3058559"/>
            <a:chExt cx="142367" cy="142367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4668596" y="3058559"/>
              <a:ext cx="142367" cy="142367"/>
            </a:xfrm>
            <a:prstGeom prst="round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4709737" y="3087207"/>
              <a:ext cx="68748" cy="85069"/>
            </a:xfrm>
            <a:custGeom>
              <a:avLst/>
              <a:gdLst>
                <a:gd name="T0" fmla="*/ 1893 w 2776"/>
                <a:gd name="T1" fmla="*/ 2761 h 3440"/>
                <a:gd name="T2" fmla="*/ 1756 w 2776"/>
                <a:gd name="T3" fmla="*/ 2829 h 3440"/>
                <a:gd name="T4" fmla="*/ 2073 w 2776"/>
                <a:gd name="T5" fmla="*/ 3143 h 3440"/>
                <a:gd name="T6" fmla="*/ 2577 w 2776"/>
                <a:gd name="T7" fmla="*/ 2631 h 3440"/>
                <a:gd name="T8" fmla="*/ 2489 w 2776"/>
                <a:gd name="T9" fmla="*/ 2506 h 3440"/>
                <a:gd name="T10" fmla="*/ 1412 w 2776"/>
                <a:gd name="T11" fmla="*/ 2506 h 3440"/>
                <a:gd name="T12" fmla="*/ 897 w 2776"/>
                <a:gd name="T13" fmla="*/ 2546 h 3440"/>
                <a:gd name="T14" fmla="*/ 910 w 2776"/>
                <a:gd name="T15" fmla="*/ 2410 h 3440"/>
                <a:gd name="T16" fmla="*/ 791 w 2776"/>
                <a:gd name="T17" fmla="*/ 2360 h 3440"/>
                <a:gd name="T18" fmla="*/ 431 w 2776"/>
                <a:gd name="T19" fmla="*/ 2490 h 3440"/>
                <a:gd name="T20" fmla="*/ 461 w 2776"/>
                <a:gd name="T21" fmla="*/ 2410 h 3440"/>
                <a:gd name="T22" fmla="*/ 2144 w 2776"/>
                <a:gd name="T23" fmla="*/ 2162 h 3440"/>
                <a:gd name="T24" fmla="*/ 2591 w 2776"/>
                <a:gd name="T25" fmla="*/ 2350 h 3440"/>
                <a:gd name="T26" fmla="*/ 2776 w 2776"/>
                <a:gd name="T27" fmla="*/ 2801 h 3440"/>
                <a:gd name="T28" fmla="*/ 2591 w 2776"/>
                <a:gd name="T29" fmla="*/ 3252 h 3440"/>
                <a:gd name="T30" fmla="*/ 2144 w 2776"/>
                <a:gd name="T31" fmla="*/ 3440 h 3440"/>
                <a:gd name="T32" fmla="*/ 1695 w 2776"/>
                <a:gd name="T33" fmla="*/ 3252 h 3440"/>
                <a:gd name="T34" fmla="*/ 1510 w 2776"/>
                <a:gd name="T35" fmla="*/ 2801 h 3440"/>
                <a:gd name="T36" fmla="*/ 1695 w 2776"/>
                <a:gd name="T37" fmla="*/ 2350 h 3440"/>
                <a:gd name="T38" fmla="*/ 2144 w 2776"/>
                <a:gd name="T39" fmla="*/ 2162 h 3440"/>
                <a:gd name="T40" fmla="*/ 1510 w 2776"/>
                <a:gd name="T41" fmla="*/ 2064 h 3440"/>
                <a:gd name="T42" fmla="*/ 897 w 2776"/>
                <a:gd name="T43" fmla="*/ 2104 h 3440"/>
                <a:gd name="T44" fmla="*/ 910 w 2776"/>
                <a:gd name="T45" fmla="*/ 1968 h 3440"/>
                <a:gd name="T46" fmla="*/ 791 w 2776"/>
                <a:gd name="T47" fmla="*/ 1939 h 3440"/>
                <a:gd name="T48" fmla="*/ 431 w 2776"/>
                <a:gd name="T49" fmla="*/ 2069 h 3440"/>
                <a:gd name="T50" fmla="*/ 461 w 2776"/>
                <a:gd name="T51" fmla="*/ 1989 h 3440"/>
                <a:gd name="T52" fmla="*/ 926 w 2776"/>
                <a:gd name="T53" fmla="*/ 1573 h 3440"/>
                <a:gd name="T54" fmla="*/ 1751 w 2776"/>
                <a:gd name="T55" fmla="*/ 1687 h 3440"/>
                <a:gd name="T56" fmla="*/ 886 w 2776"/>
                <a:gd name="T57" fmla="*/ 1700 h 3440"/>
                <a:gd name="T58" fmla="*/ 926 w 2776"/>
                <a:gd name="T59" fmla="*/ 1573 h 3440"/>
                <a:gd name="T60" fmla="*/ 784 w 2776"/>
                <a:gd name="T61" fmla="*/ 1533 h 3440"/>
                <a:gd name="T62" fmla="*/ 421 w 2776"/>
                <a:gd name="T63" fmla="*/ 1641 h 3440"/>
                <a:gd name="T64" fmla="*/ 474 w 2776"/>
                <a:gd name="T65" fmla="*/ 1574 h 3440"/>
                <a:gd name="T66" fmla="*/ 1705 w 2776"/>
                <a:gd name="T67" fmla="*/ 1130 h 3440"/>
                <a:gd name="T68" fmla="*/ 1744 w 2776"/>
                <a:gd name="T69" fmla="*/ 1257 h 3440"/>
                <a:gd name="T70" fmla="*/ 879 w 2776"/>
                <a:gd name="T71" fmla="*/ 1244 h 3440"/>
                <a:gd name="T72" fmla="*/ 754 w 2776"/>
                <a:gd name="T73" fmla="*/ 1021 h 3440"/>
                <a:gd name="T74" fmla="*/ 604 w 2776"/>
                <a:gd name="T75" fmla="*/ 1300 h 3440"/>
                <a:gd name="T76" fmla="*/ 415 w 2776"/>
                <a:gd name="T77" fmla="*/ 1190 h 3440"/>
                <a:gd name="T78" fmla="*/ 487 w 2776"/>
                <a:gd name="T79" fmla="*/ 1144 h 3440"/>
                <a:gd name="T80" fmla="*/ 537 w 2776"/>
                <a:gd name="T81" fmla="*/ 369 h 3440"/>
                <a:gd name="T82" fmla="*/ 667 w 2776"/>
                <a:gd name="T83" fmla="*/ 612 h 3440"/>
                <a:gd name="T84" fmla="*/ 1557 w 2776"/>
                <a:gd name="T85" fmla="*/ 591 h 3440"/>
                <a:gd name="T86" fmla="*/ 1651 w 2776"/>
                <a:gd name="T87" fmla="*/ 344 h 3440"/>
                <a:gd name="T88" fmla="*/ 2158 w 2776"/>
                <a:gd name="T89" fmla="*/ 434 h 3440"/>
                <a:gd name="T90" fmla="*/ 2076 w 2776"/>
                <a:gd name="T91" fmla="*/ 2018 h 3440"/>
                <a:gd name="T92" fmla="*/ 1384 w 2776"/>
                <a:gd name="T93" fmla="*/ 2977 h 3440"/>
                <a:gd name="T94" fmla="*/ 46 w 2776"/>
                <a:gd name="T95" fmla="*/ 3026 h 3440"/>
                <a:gd name="T96" fmla="*/ 21 w 2776"/>
                <a:gd name="T97" fmla="*/ 450 h 3440"/>
                <a:gd name="T98" fmla="*/ 1096 w 2776"/>
                <a:gd name="T99" fmla="*/ 98 h 3440"/>
                <a:gd name="T100" fmla="*/ 1033 w 2776"/>
                <a:gd name="T101" fmla="*/ 210 h 3440"/>
                <a:gd name="T102" fmla="*/ 1159 w 2776"/>
                <a:gd name="T103" fmla="*/ 210 h 3440"/>
                <a:gd name="T104" fmla="*/ 1096 w 2776"/>
                <a:gd name="T105" fmla="*/ 98 h 3440"/>
                <a:gd name="T106" fmla="*/ 1244 w 2776"/>
                <a:gd name="T107" fmla="*/ 84 h 3440"/>
                <a:gd name="T108" fmla="*/ 1303 w 2776"/>
                <a:gd name="T109" fmla="*/ 236 h 3440"/>
                <a:gd name="T110" fmla="*/ 1534 w 2776"/>
                <a:gd name="T111" fmla="*/ 310 h 3440"/>
                <a:gd name="T112" fmla="*/ 1517 w 2776"/>
                <a:gd name="T113" fmla="*/ 498 h 3440"/>
                <a:gd name="T114" fmla="*/ 697 w 2776"/>
                <a:gd name="T115" fmla="*/ 516 h 3440"/>
                <a:gd name="T116" fmla="*/ 645 w 2776"/>
                <a:gd name="T117" fmla="*/ 335 h 3440"/>
                <a:gd name="T118" fmla="*/ 872 w 2776"/>
                <a:gd name="T119" fmla="*/ 243 h 3440"/>
                <a:gd name="T120" fmla="*/ 936 w 2776"/>
                <a:gd name="T121" fmla="*/ 110 h 3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76" h="3440">
                  <a:moveTo>
                    <a:pt x="2489" y="2506"/>
                  </a:moveTo>
                  <a:lnTo>
                    <a:pt x="2468" y="2508"/>
                  </a:lnTo>
                  <a:lnTo>
                    <a:pt x="2447" y="2513"/>
                  </a:lnTo>
                  <a:lnTo>
                    <a:pt x="2428" y="2524"/>
                  </a:lnTo>
                  <a:lnTo>
                    <a:pt x="2411" y="2539"/>
                  </a:lnTo>
                  <a:lnTo>
                    <a:pt x="2083" y="2911"/>
                  </a:lnTo>
                  <a:lnTo>
                    <a:pt x="1912" y="2774"/>
                  </a:lnTo>
                  <a:lnTo>
                    <a:pt x="1893" y="2761"/>
                  </a:lnTo>
                  <a:lnTo>
                    <a:pt x="1872" y="2754"/>
                  </a:lnTo>
                  <a:lnTo>
                    <a:pt x="1851" y="2752"/>
                  </a:lnTo>
                  <a:lnTo>
                    <a:pt x="1830" y="2754"/>
                  </a:lnTo>
                  <a:lnTo>
                    <a:pt x="1809" y="2761"/>
                  </a:lnTo>
                  <a:lnTo>
                    <a:pt x="1790" y="2773"/>
                  </a:lnTo>
                  <a:lnTo>
                    <a:pt x="1775" y="2788"/>
                  </a:lnTo>
                  <a:lnTo>
                    <a:pt x="1762" y="2808"/>
                  </a:lnTo>
                  <a:lnTo>
                    <a:pt x="1756" y="2829"/>
                  </a:lnTo>
                  <a:lnTo>
                    <a:pt x="1753" y="2850"/>
                  </a:lnTo>
                  <a:lnTo>
                    <a:pt x="1756" y="2872"/>
                  </a:lnTo>
                  <a:lnTo>
                    <a:pt x="1762" y="2893"/>
                  </a:lnTo>
                  <a:lnTo>
                    <a:pt x="1774" y="2910"/>
                  </a:lnTo>
                  <a:lnTo>
                    <a:pt x="1790" y="2927"/>
                  </a:lnTo>
                  <a:lnTo>
                    <a:pt x="2033" y="3123"/>
                  </a:lnTo>
                  <a:lnTo>
                    <a:pt x="2053" y="3136"/>
                  </a:lnTo>
                  <a:lnTo>
                    <a:pt x="2073" y="3143"/>
                  </a:lnTo>
                  <a:lnTo>
                    <a:pt x="2094" y="3145"/>
                  </a:lnTo>
                  <a:lnTo>
                    <a:pt x="2115" y="3143"/>
                  </a:lnTo>
                  <a:lnTo>
                    <a:pt x="2133" y="3137"/>
                  </a:lnTo>
                  <a:lnTo>
                    <a:pt x="2152" y="3126"/>
                  </a:lnTo>
                  <a:lnTo>
                    <a:pt x="2167" y="3113"/>
                  </a:lnTo>
                  <a:lnTo>
                    <a:pt x="2557" y="2670"/>
                  </a:lnTo>
                  <a:lnTo>
                    <a:pt x="2569" y="2651"/>
                  </a:lnTo>
                  <a:lnTo>
                    <a:pt x="2577" y="2631"/>
                  </a:lnTo>
                  <a:lnTo>
                    <a:pt x="2582" y="2609"/>
                  </a:lnTo>
                  <a:lnTo>
                    <a:pt x="2580" y="2588"/>
                  </a:lnTo>
                  <a:lnTo>
                    <a:pt x="2574" y="2567"/>
                  </a:lnTo>
                  <a:lnTo>
                    <a:pt x="2564" y="2548"/>
                  </a:lnTo>
                  <a:lnTo>
                    <a:pt x="2549" y="2531"/>
                  </a:lnTo>
                  <a:lnTo>
                    <a:pt x="2530" y="2518"/>
                  </a:lnTo>
                  <a:lnTo>
                    <a:pt x="2510" y="2510"/>
                  </a:lnTo>
                  <a:lnTo>
                    <a:pt x="2489" y="2506"/>
                  </a:lnTo>
                  <a:close/>
                  <a:moveTo>
                    <a:pt x="926" y="2408"/>
                  </a:moveTo>
                  <a:lnTo>
                    <a:pt x="1364" y="2408"/>
                  </a:lnTo>
                  <a:lnTo>
                    <a:pt x="1379" y="2410"/>
                  </a:lnTo>
                  <a:lnTo>
                    <a:pt x="1393" y="2417"/>
                  </a:lnTo>
                  <a:lnTo>
                    <a:pt x="1403" y="2428"/>
                  </a:lnTo>
                  <a:lnTo>
                    <a:pt x="1410" y="2441"/>
                  </a:lnTo>
                  <a:lnTo>
                    <a:pt x="1412" y="2457"/>
                  </a:lnTo>
                  <a:lnTo>
                    <a:pt x="1412" y="2506"/>
                  </a:lnTo>
                  <a:lnTo>
                    <a:pt x="1410" y="2522"/>
                  </a:lnTo>
                  <a:lnTo>
                    <a:pt x="1403" y="2535"/>
                  </a:lnTo>
                  <a:lnTo>
                    <a:pt x="1393" y="2546"/>
                  </a:lnTo>
                  <a:lnTo>
                    <a:pt x="1379" y="2553"/>
                  </a:lnTo>
                  <a:lnTo>
                    <a:pt x="1364" y="2555"/>
                  </a:lnTo>
                  <a:lnTo>
                    <a:pt x="926" y="2555"/>
                  </a:lnTo>
                  <a:lnTo>
                    <a:pt x="910" y="2553"/>
                  </a:lnTo>
                  <a:lnTo>
                    <a:pt x="897" y="2546"/>
                  </a:lnTo>
                  <a:lnTo>
                    <a:pt x="886" y="2535"/>
                  </a:lnTo>
                  <a:lnTo>
                    <a:pt x="879" y="2522"/>
                  </a:lnTo>
                  <a:lnTo>
                    <a:pt x="877" y="2506"/>
                  </a:lnTo>
                  <a:lnTo>
                    <a:pt x="877" y="2457"/>
                  </a:lnTo>
                  <a:lnTo>
                    <a:pt x="879" y="2441"/>
                  </a:lnTo>
                  <a:lnTo>
                    <a:pt x="886" y="2428"/>
                  </a:lnTo>
                  <a:lnTo>
                    <a:pt x="897" y="2417"/>
                  </a:lnTo>
                  <a:lnTo>
                    <a:pt x="910" y="2410"/>
                  </a:lnTo>
                  <a:lnTo>
                    <a:pt x="926" y="2408"/>
                  </a:lnTo>
                  <a:close/>
                  <a:moveTo>
                    <a:pt x="754" y="2298"/>
                  </a:moveTo>
                  <a:lnTo>
                    <a:pt x="768" y="2301"/>
                  </a:lnTo>
                  <a:lnTo>
                    <a:pt x="780" y="2309"/>
                  </a:lnTo>
                  <a:lnTo>
                    <a:pt x="789" y="2319"/>
                  </a:lnTo>
                  <a:lnTo>
                    <a:pt x="794" y="2333"/>
                  </a:lnTo>
                  <a:lnTo>
                    <a:pt x="794" y="2346"/>
                  </a:lnTo>
                  <a:lnTo>
                    <a:pt x="791" y="2360"/>
                  </a:lnTo>
                  <a:lnTo>
                    <a:pt x="784" y="2373"/>
                  </a:lnTo>
                  <a:lnTo>
                    <a:pt x="604" y="2576"/>
                  </a:lnTo>
                  <a:lnTo>
                    <a:pt x="594" y="2584"/>
                  </a:lnTo>
                  <a:lnTo>
                    <a:pt x="583" y="2589"/>
                  </a:lnTo>
                  <a:lnTo>
                    <a:pt x="570" y="2591"/>
                  </a:lnTo>
                  <a:lnTo>
                    <a:pt x="556" y="2588"/>
                  </a:lnTo>
                  <a:lnTo>
                    <a:pt x="542" y="2581"/>
                  </a:lnTo>
                  <a:lnTo>
                    <a:pt x="431" y="2490"/>
                  </a:lnTo>
                  <a:lnTo>
                    <a:pt x="421" y="2480"/>
                  </a:lnTo>
                  <a:lnTo>
                    <a:pt x="415" y="2467"/>
                  </a:lnTo>
                  <a:lnTo>
                    <a:pt x="414" y="2454"/>
                  </a:lnTo>
                  <a:lnTo>
                    <a:pt x="416" y="2440"/>
                  </a:lnTo>
                  <a:lnTo>
                    <a:pt x="424" y="2427"/>
                  </a:lnTo>
                  <a:lnTo>
                    <a:pt x="434" y="2417"/>
                  </a:lnTo>
                  <a:lnTo>
                    <a:pt x="447" y="2412"/>
                  </a:lnTo>
                  <a:lnTo>
                    <a:pt x="461" y="2410"/>
                  </a:lnTo>
                  <a:lnTo>
                    <a:pt x="474" y="2413"/>
                  </a:lnTo>
                  <a:lnTo>
                    <a:pt x="487" y="2421"/>
                  </a:lnTo>
                  <a:lnTo>
                    <a:pt x="565" y="2484"/>
                  </a:lnTo>
                  <a:lnTo>
                    <a:pt x="717" y="2312"/>
                  </a:lnTo>
                  <a:lnTo>
                    <a:pt x="727" y="2303"/>
                  </a:lnTo>
                  <a:lnTo>
                    <a:pt x="741" y="2299"/>
                  </a:lnTo>
                  <a:lnTo>
                    <a:pt x="754" y="2298"/>
                  </a:lnTo>
                  <a:close/>
                  <a:moveTo>
                    <a:pt x="2144" y="2162"/>
                  </a:moveTo>
                  <a:lnTo>
                    <a:pt x="2208" y="2165"/>
                  </a:lnTo>
                  <a:lnTo>
                    <a:pt x="2271" y="2176"/>
                  </a:lnTo>
                  <a:lnTo>
                    <a:pt x="2332" y="2191"/>
                  </a:lnTo>
                  <a:lnTo>
                    <a:pt x="2389" y="2212"/>
                  </a:lnTo>
                  <a:lnTo>
                    <a:pt x="2445" y="2239"/>
                  </a:lnTo>
                  <a:lnTo>
                    <a:pt x="2497" y="2271"/>
                  </a:lnTo>
                  <a:lnTo>
                    <a:pt x="2545" y="2308"/>
                  </a:lnTo>
                  <a:lnTo>
                    <a:pt x="2591" y="2350"/>
                  </a:lnTo>
                  <a:lnTo>
                    <a:pt x="2631" y="2394"/>
                  </a:lnTo>
                  <a:lnTo>
                    <a:pt x="2668" y="2443"/>
                  </a:lnTo>
                  <a:lnTo>
                    <a:pt x="2699" y="2497"/>
                  </a:lnTo>
                  <a:lnTo>
                    <a:pt x="2726" y="2553"/>
                  </a:lnTo>
                  <a:lnTo>
                    <a:pt x="2748" y="2611"/>
                  </a:lnTo>
                  <a:lnTo>
                    <a:pt x="2763" y="2673"/>
                  </a:lnTo>
                  <a:lnTo>
                    <a:pt x="2773" y="2735"/>
                  </a:lnTo>
                  <a:lnTo>
                    <a:pt x="2776" y="2801"/>
                  </a:lnTo>
                  <a:lnTo>
                    <a:pt x="2773" y="2867"/>
                  </a:lnTo>
                  <a:lnTo>
                    <a:pt x="2763" y="2930"/>
                  </a:lnTo>
                  <a:lnTo>
                    <a:pt x="2748" y="2991"/>
                  </a:lnTo>
                  <a:lnTo>
                    <a:pt x="2726" y="3050"/>
                  </a:lnTo>
                  <a:lnTo>
                    <a:pt x="2699" y="3105"/>
                  </a:lnTo>
                  <a:lnTo>
                    <a:pt x="2668" y="3159"/>
                  </a:lnTo>
                  <a:lnTo>
                    <a:pt x="2631" y="3208"/>
                  </a:lnTo>
                  <a:lnTo>
                    <a:pt x="2591" y="3252"/>
                  </a:lnTo>
                  <a:lnTo>
                    <a:pt x="2545" y="3294"/>
                  </a:lnTo>
                  <a:lnTo>
                    <a:pt x="2497" y="3331"/>
                  </a:lnTo>
                  <a:lnTo>
                    <a:pt x="2445" y="3363"/>
                  </a:lnTo>
                  <a:lnTo>
                    <a:pt x="2389" y="3390"/>
                  </a:lnTo>
                  <a:lnTo>
                    <a:pt x="2332" y="3411"/>
                  </a:lnTo>
                  <a:lnTo>
                    <a:pt x="2271" y="3427"/>
                  </a:lnTo>
                  <a:lnTo>
                    <a:pt x="2208" y="3437"/>
                  </a:lnTo>
                  <a:lnTo>
                    <a:pt x="2144" y="3440"/>
                  </a:lnTo>
                  <a:lnTo>
                    <a:pt x="2079" y="3437"/>
                  </a:lnTo>
                  <a:lnTo>
                    <a:pt x="2015" y="3427"/>
                  </a:lnTo>
                  <a:lnTo>
                    <a:pt x="1955" y="3411"/>
                  </a:lnTo>
                  <a:lnTo>
                    <a:pt x="1897" y="3390"/>
                  </a:lnTo>
                  <a:lnTo>
                    <a:pt x="1841" y="3363"/>
                  </a:lnTo>
                  <a:lnTo>
                    <a:pt x="1789" y="3331"/>
                  </a:lnTo>
                  <a:lnTo>
                    <a:pt x="1741" y="3294"/>
                  </a:lnTo>
                  <a:lnTo>
                    <a:pt x="1695" y="3252"/>
                  </a:lnTo>
                  <a:lnTo>
                    <a:pt x="1655" y="3208"/>
                  </a:lnTo>
                  <a:lnTo>
                    <a:pt x="1618" y="3159"/>
                  </a:lnTo>
                  <a:lnTo>
                    <a:pt x="1587" y="3105"/>
                  </a:lnTo>
                  <a:lnTo>
                    <a:pt x="1560" y="3050"/>
                  </a:lnTo>
                  <a:lnTo>
                    <a:pt x="1538" y="2991"/>
                  </a:lnTo>
                  <a:lnTo>
                    <a:pt x="1523" y="2930"/>
                  </a:lnTo>
                  <a:lnTo>
                    <a:pt x="1513" y="2867"/>
                  </a:lnTo>
                  <a:lnTo>
                    <a:pt x="1510" y="2801"/>
                  </a:lnTo>
                  <a:lnTo>
                    <a:pt x="1513" y="2735"/>
                  </a:lnTo>
                  <a:lnTo>
                    <a:pt x="1523" y="2673"/>
                  </a:lnTo>
                  <a:lnTo>
                    <a:pt x="1538" y="2611"/>
                  </a:lnTo>
                  <a:lnTo>
                    <a:pt x="1560" y="2553"/>
                  </a:lnTo>
                  <a:lnTo>
                    <a:pt x="1587" y="2497"/>
                  </a:lnTo>
                  <a:lnTo>
                    <a:pt x="1618" y="2443"/>
                  </a:lnTo>
                  <a:lnTo>
                    <a:pt x="1655" y="2394"/>
                  </a:lnTo>
                  <a:lnTo>
                    <a:pt x="1695" y="2350"/>
                  </a:lnTo>
                  <a:lnTo>
                    <a:pt x="1741" y="2308"/>
                  </a:lnTo>
                  <a:lnTo>
                    <a:pt x="1789" y="2271"/>
                  </a:lnTo>
                  <a:lnTo>
                    <a:pt x="1841" y="2239"/>
                  </a:lnTo>
                  <a:lnTo>
                    <a:pt x="1897" y="2212"/>
                  </a:lnTo>
                  <a:lnTo>
                    <a:pt x="1955" y="2191"/>
                  </a:lnTo>
                  <a:lnTo>
                    <a:pt x="2015" y="2176"/>
                  </a:lnTo>
                  <a:lnTo>
                    <a:pt x="2079" y="2165"/>
                  </a:lnTo>
                  <a:lnTo>
                    <a:pt x="2144" y="2162"/>
                  </a:lnTo>
                  <a:close/>
                  <a:moveTo>
                    <a:pt x="926" y="1966"/>
                  </a:moveTo>
                  <a:lnTo>
                    <a:pt x="1462" y="1966"/>
                  </a:lnTo>
                  <a:lnTo>
                    <a:pt x="1476" y="1968"/>
                  </a:lnTo>
                  <a:lnTo>
                    <a:pt x="1490" y="1975"/>
                  </a:lnTo>
                  <a:lnTo>
                    <a:pt x="1501" y="1986"/>
                  </a:lnTo>
                  <a:lnTo>
                    <a:pt x="1507" y="1999"/>
                  </a:lnTo>
                  <a:lnTo>
                    <a:pt x="1510" y="2015"/>
                  </a:lnTo>
                  <a:lnTo>
                    <a:pt x="1510" y="2064"/>
                  </a:lnTo>
                  <a:lnTo>
                    <a:pt x="1507" y="2080"/>
                  </a:lnTo>
                  <a:lnTo>
                    <a:pt x="1501" y="2093"/>
                  </a:lnTo>
                  <a:lnTo>
                    <a:pt x="1490" y="2104"/>
                  </a:lnTo>
                  <a:lnTo>
                    <a:pt x="1476" y="2111"/>
                  </a:lnTo>
                  <a:lnTo>
                    <a:pt x="1462" y="2113"/>
                  </a:lnTo>
                  <a:lnTo>
                    <a:pt x="926" y="2113"/>
                  </a:lnTo>
                  <a:lnTo>
                    <a:pt x="910" y="2111"/>
                  </a:lnTo>
                  <a:lnTo>
                    <a:pt x="897" y="2104"/>
                  </a:lnTo>
                  <a:lnTo>
                    <a:pt x="886" y="2093"/>
                  </a:lnTo>
                  <a:lnTo>
                    <a:pt x="879" y="2080"/>
                  </a:lnTo>
                  <a:lnTo>
                    <a:pt x="877" y="2064"/>
                  </a:lnTo>
                  <a:lnTo>
                    <a:pt x="877" y="2015"/>
                  </a:lnTo>
                  <a:lnTo>
                    <a:pt x="879" y="1999"/>
                  </a:lnTo>
                  <a:lnTo>
                    <a:pt x="886" y="1986"/>
                  </a:lnTo>
                  <a:lnTo>
                    <a:pt x="897" y="1975"/>
                  </a:lnTo>
                  <a:lnTo>
                    <a:pt x="910" y="1968"/>
                  </a:lnTo>
                  <a:lnTo>
                    <a:pt x="926" y="1966"/>
                  </a:lnTo>
                  <a:close/>
                  <a:moveTo>
                    <a:pt x="754" y="1876"/>
                  </a:moveTo>
                  <a:lnTo>
                    <a:pt x="768" y="1879"/>
                  </a:lnTo>
                  <a:lnTo>
                    <a:pt x="780" y="1888"/>
                  </a:lnTo>
                  <a:lnTo>
                    <a:pt x="789" y="1898"/>
                  </a:lnTo>
                  <a:lnTo>
                    <a:pt x="794" y="1912"/>
                  </a:lnTo>
                  <a:lnTo>
                    <a:pt x="794" y="1925"/>
                  </a:lnTo>
                  <a:lnTo>
                    <a:pt x="791" y="1939"/>
                  </a:lnTo>
                  <a:lnTo>
                    <a:pt x="784" y="1951"/>
                  </a:lnTo>
                  <a:lnTo>
                    <a:pt x="604" y="2155"/>
                  </a:lnTo>
                  <a:lnTo>
                    <a:pt x="594" y="2163"/>
                  </a:lnTo>
                  <a:lnTo>
                    <a:pt x="583" y="2168"/>
                  </a:lnTo>
                  <a:lnTo>
                    <a:pt x="570" y="2170"/>
                  </a:lnTo>
                  <a:lnTo>
                    <a:pt x="556" y="2167"/>
                  </a:lnTo>
                  <a:lnTo>
                    <a:pt x="542" y="2160"/>
                  </a:lnTo>
                  <a:lnTo>
                    <a:pt x="431" y="2069"/>
                  </a:lnTo>
                  <a:lnTo>
                    <a:pt x="421" y="2059"/>
                  </a:lnTo>
                  <a:lnTo>
                    <a:pt x="415" y="2046"/>
                  </a:lnTo>
                  <a:lnTo>
                    <a:pt x="414" y="2033"/>
                  </a:lnTo>
                  <a:lnTo>
                    <a:pt x="416" y="2019"/>
                  </a:lnTo>
                  <a:lnTo>
                    <a:pt x="424" y="2006"/>
                  </a:lnTo>
                  <a:lnTo>
                    <a:pt x="434" y="1996"/>
                  </a:lnTo>
                  <a:lnTo>
                    <a:pt x="447" y="1991"/>
                  </a:lnTo>
                  <a:lnTo>
                    <a:pt x="461" y="1989"/>
                  </a:lnTo>
                  <a:lnTo>
                    <a:pt x="474" y="1992"/>
                  </a:lnTo>
                  <a:lnTo>
                    <a:pt x="487" y="1999"/>
                  </a:lnTo>
                  <a:lnTo>
                    <a:pt x="565" y="2063"/>
                  </a:lnTo>
                  <a:lnTo>
                    <a:pt x="717" y="1891"/>
                  </a:lnTo>
                  <a:lnTo>
                    <a:pt x="727" y="1882"/>
                  </a:lnTo>
                  <a:lnTo>
                    <a:pt x="741" y="1877"/>
                  </a:lnTo>
                  <a:lnTo>
                    <a:pt x="754" y="1876"/>
                  </a:lnTo>
                  <a:close/>
                  <a:moveTo>
                    <a:pt x="926" y="1573"/>
                  </a:moveTo>
                  <a:lnTo>
                    <a:pt x="1705" y="1573"/>
                  </a:lnTo>
                  <a:lnTo>
                    <a:pt x="1720" y="1575"/>
                  </a:lnTo>
                  <a:lnTo>
                    <a:pt x="1733" y="1582"/>
                  </a:lnTo>
                  <a:lnTo>
                    <a:pt x="1744" y="1593"/>
                  </a:lnTo>
                  <a:lnTo>
                    <a:pt x="1751" y="1606"/>
                  </a:lnTo>
                  <a:lnTo>
                    <a:pt x="1753" y="1622"/>
                  </a:lnTo>
                  <a:lnTo>
                    <a:pt x="1753" y="1671"/>
                  </a:lnTo>
                  <a:lnTo>
                    <a:pt x="1751" y="1687"/>
                  </a:lnTo>
                  <a:lnTo>
                    <a:pt x="1744" y="1700"/>
                  </a:lnTo>
                  <a:lnTo>
                    <a:pt x="1733" y="1711"/>
                  </a:lnTo>
                  <a:lnTo>
                    <a:pt x="1720" y="1718"/>
                  </a:lnTo>
                  <a:lnTo>
                    <a:pt x="1705" y="1720"/>
                  </a:lnTo>
                  <a:lnTo>
                    <a:pt x="926" y="1720"/>
                  </a:lnTo>
                  <a:lnTo>
                    <a:pt x="910" y="1718"/>
                  </a:lnTo>
                  <a:lnTo>
                    <a:pt x="897" y="1711"/>
                  </a:lnTo>
                  <a:lnTo>
                    <a:pt x="886" y="1700"/>
                  </a:lnTo>
                  <a:lnTo>
                    <a:pt x="879" y="1687"/>
                  </a:lnTo>
                  <a:lnTo>
                    <a:pt x="877" y="1671"/>
                  </a:lnTo>
                  <a:lnTo>
                    <a:pt x="877" y="1622"/>
                  </a:lnTo>
                  <a:lnTo>
                    <a:pt x="879" y="1606"/>
                  </a:lnTo>
                  <a:lnTo>
                    <a:pt x="886" y="1593"/>
                  </a:lnTo>
                  <a:lnTo>
                    <a:pt x="897" y="1582"/>
                  </a:lnTo>
                  <a:lnTo>
                    <a:pt x="910" y="1575"/>
                  </a:lnTo>
                  <a:lnTo>
                    <a:pt x="926" y="1573"/>
                  </a:lnTo>
                  <a:close/>
                  <a:moveTo>
                    <a:pt x="754" y="1458"/>
                  </a:moveTo>
                  <a:lnTo>
                    <a:pt x="768" y="1461"/>
                  </a:lnTo>
                  <a:lnTo>
                    <a:pt x="780" y="1470"/>
                  </a:lnTo>
                  <a:lnTo>
                    <a:pt x="789" y="1480"/>
                  </a:lnTo>
                  <a:lnTo>
                    <a:pt x="794" y="1494"/>
                  </a:lnTo>
                  <a:lnTo>
                    <a:pt x="794" y="1507"/>
                  </a:lnTo>
                  <a:lnTo>
                    <a:pt x="791" y="1521"/>
                  </a:lnTo>
                  <a:lnTo>
                    <a:pt x="784" y="1533"/>
                  </a:lnTo>
                  <a:lnTo>
                    <a:pt x="604" y="1737"/>
                  </a:lnTo>
                  <a:lnTo>
                    <a:pt x="594" y="1745"/>
                  </a:lnTo>
                  <a:lnTo>
                    <a:pt x="583" y="1750"/>
                  </a:lnTo>
                  <a:lnTo>
                    <a:pt x="570" y="1752"/>
                  </a:lnTo>
                  <a:lnTo>
                    <a:pt x="556" y="1749"/>
                  </a:lnTo>
                  <a:lnTo>
                    <a:pt x="542" y="1742"/>
                  </a:lnTo>
                  <a:lnTo>
                    <a:pt x="431" y="1651"/>
                  </a:lnTo>
                  <a:lnTo>
                    <a:pt x="421" y="1641"/>
                  </a:lnTo>
                  <a:lnTo>
                    <a:pt x="415" y="1628"/>
                  </a:lnTo>
                  <a:lnTo>
                    <a:pt x="414" y="1615"/>
                  </a:lnTo>
                  <a:lnTo>
                    <a:pt x="416" y="1600"/>
                  </a:lnTo>
                  <a:lnTo>
                    <a:pt x="424" y="1588"/>
                  </a:lnTo>
                  <a:lnTo>
                    <a:pt x="434" y="1578"/>
                  </a:lnTo>
                  <a:lnTo>
                    <a:pt x="447" y="1573"/>
                  </a:lnTo>
                  <a:lnTo>
                    <a:pt x="461" y="1571"/>
                  </a:lnTo>
                  <a:lnTo>
                    <a:pt x="474" y="1574"/>
                  </a:lnTo>
                  <a:lnTo>
                    <a:pt x="487" y="1581"/>
                  </a:lnTo>
                  <a:lnTo>
                    <a:pt x="565" y="1645"/>
                  </a:lnTo>
                  <a:lnTo>
                    <a:pt x="717" y="1473"/>
                  </a:lnTo>
                  <a:lnTo>
                    <a:pt x="727" y="1464"/>
                  </a:lnTo>
                  <a:lnTo>
                    <a:pt x="741" y="1459"/>
                  </a:lnTo>
                  <a:lnTo>
                    <a:pt x="754" y="1458"/>
                  </a:lnTo>
                  <a:close/>
                  <a:moveTo>
                    <a:pt x="926" y="1130"/>
                  </a:moveTo>
                  <a:lnTo>
                    <a:pt x="1705" y="1130"/>
                  </a:lnTo>
                  <a:lnTo>
                    <a:pt x="1720" y="1133"/>
                  </a:lnTo>
                  <a:lnTo>
                    <a:pt x="1733" y="1139"/>
                  </a:lnTo>
                  <a:lnTo>
                    <a:pt x="1744" y="1151"/>
                  </a:lnTo>
                  <a:lnTo>
                    <a:pt x="1751" y="1164"/>
                  </a:lnTo>
                  <a:lnTo>
                    <a:pt x="1753" y="1179"/>
                  </a:lnTo>
                  <a:lnTo>
                    <a:pt x="1753" y="1229"/>
                  </a:lnTo>
                  <a:lnTo>
                    <a:pt x="1751" y="1244"/>
                  </a:lnTo>
                  <a:lnTo>
                    <a:pt x="1744" y="1257"/>
                  </a:lnTo>
                  <a:lnTo>
                    <a:pt x="1733" y="1269"/>
                  </a:lnTo>
                  <a:lnTo>
                    <a:pt x="1720" y="1275"/>
                  </a:lnTo>
                  <a:lnTo>
                    <a:pt x="1705" y="1278"/>
                  </a:lnTo>
                  <a:lnTo>
                    <a:pt x="926" y="1278"/>
                  </a:lnTo>
                  <a:lnTo>
                    <a:pt x="910" y="1275"/>
                  </a:lnTo>
                  <a:lnTo>
                    <a:pt x="897" y="1269"/>
                  </a:lnTo>
                  <a:lnTo>
                    <a:pt x="886" y="1257"/>
                  </a:lnTo>
                  <a:lnTo>
                    <a:pt x="879" y="1244"/>
                  </a:lnTo>
                  <a:lnTo>
                    <a:pt x="877" y="1229"/>
                  </a:lnTo>
                  <a:lnTo>
                    <a:pt x="877" y="1179"/>
                  </a:lnTo>
                  <a:lnTo>
                    <a:pt x="879" y="1164"/>
                  </a:lnTo>
                  <a:lnTo>
                    <a:pt x="886" y="1151"/>
                  </a:lnTo>
                  <a:lnTo>
                    <a:pt x="897" y="1139"/>
                  </a:lnTo>
                  <a:lnTo>
                    <a:pt x="910" y="1133"/>
                  </a:lnTo>
                  <a:lnTo>
                    <a:pt x="926" y="1130"/>
                  </a:lnTo>
                  <a:close/>
                  <a:moveTo>
                    <a:pt x="754" y="1021"/>
                  </a:moveTo>
                  <a:lnTo>
                    <a:pt x="768" y="1025"/>
                  </a:lnTo>
                  <a:lnTo>
                    <a:pt x="780" y="1032"/>
                  </a:lnTo>
                  <a:lnTo>
                    <a:pt x="789" y="1043"/>
                  </a:lnTo>
                  <a:lnTo>
                    <a:pt x="794" y="1056"/>
                  </a:lnTo>
                  <a:lnTo>
                    <a:pt x="794" y="1071"/>
                  </a:lnTo>
                  <a:lnTo>
                    <a:pt x="791" y="1084"/>
                  </a:lnTo>
                  <a:lnTo>
                    <a:pt x="784" y="1096"/>
                  </a:lnTo>
                  <a:lnTo>
                    <a:pt x="604" y="1300"/>
                  </a:lnTo>
                  <a:lnTo>
                    <a:pt x="594" y="1308"/>
                  </a:lnTo>
                  <a:lnTo>
                    <a:pt x="583" y="1313"/>
                  </a:lnTo>
                  <a:lnTo>
                    <a:pt x="570" y="1314"/>
                  </a:lnTo>
                  <a:lnTo>
                    <a:pt x="556" y="1312"/>
                  </a:lnTo>
                  <a:lnTo>
                    <a:pt x="542" y="1305"/>
                  </a:lnTo>
                  <a:lnTo>
                    <a:pt x="431" y="1214"/>
                  </a:lnTo>
                  <a:lnTo>
                    <a:pt x="421" y="1204"/>
                  </a:lnTo>
                  <a:lnTo>
                    <a:pt x="415" y="1190"/>
                  </a:lnTo>
                  <a:lnTo>
                    <a:pt x="414" y="1177"/>
                  </a:lnTo>
                  <a:lnTo>
                    <a:pt x="416" y="1163"/>
                  </a:lnTo>
                  <a:lnTo>
                    <a:pt x="424" y="1151"/>
                  </a:lnTo>
                  <a:lnTo>
                    <a:pt x="434" y="1141"/>
                  </a:lnTo>
                  <a:lnTo>
                    <a:pt x="447" y="1135"/>
                  </a:lnTo>
                  <a:lnTo>
                    <a:pt x="461" y="1134"/>
                  </a:lnTo>
                  <a:lnTo>
                    <a:pt x="474" y="1136"/>
                  </a:lnTo>
                  <a:lnTo>
                    <a:pt x="487" y="1144"/>
                  </a:lnTo>
                  <a:lnTo>
                    <a:pt x="565" y="1207"/>
                  </a:lnTo>
                  <a:lnTo>
                    <a:pt x="717" y="1036"/>
                  </a:lnTo>
                  <a:lnTo>
                    <a:pt x="727" y="1027"/>
                  </a:lnTo>
                  <a:lnTo>
                    <a:pt x="741" y="1022"/>
                  </a:lnTo>
                  <a:lnTo>
                    <a:pt x="754" y="1021"/>
                  </a:lnTo>
                  <a:close/>
                  <a:moveTo>
                    <a:pt x="147" y="344"/>
                  </a:moveTo>
                  <a:lnTo>
                    <a:pt x="541" y="344"/>
                  </a:lnTo>
                  <a:lnTo>
                    <a:pt x="537" y="369"/>
                  </a:lnTo>
                  <a:lnTo>
                    <a:pt x="536" y="395"/>
                  </a:lnTo>
                  <a:lnTo>
                    <a:pt x="539" y="435"/>
                  </a:lnTo>
                  <a:lnTo>
                    <a:pt x="549" y="472"/>
                  </a:lnTo>
                  <a:lnTo>
                    <a:pt x="563" y="507"/>
                  </a:lnTo>
                  <a:lnTo>
                    <a:pt x="583" y="539"/>
                  </a:lnTo>
                  <a:lnTo>
                    <a:pt x="606" y="567"/>
                  </a:lnTo>
                  <a:lnTo>
                    <a:pt x="635" y="592"/>
                  </a:lnTo>
                  <a:lnTo>
                    <a:pt x="667" y="612"/>
                  </a:lnTo>
                  <a:lnTo>
                    <a:pt x="701" y="626"/>
                  </a:lnTo>
                  <a:lnTo>
                    <a:pt x="739" y="636"/>
                  </a:lnTo>
                  <a:lnTo>
                    <a:pt x="778" y="639"/>
                  </a:lnTo>
                  <a:lnTo>
                    <a:pt x="1414" y="639"/>
                  </a:lnTo>
                  <a:lnTo>
                    <a:pt x="1454" y="636"/>
                  </a:lnTo>
                  <a:lnTo>
                    <a:pt x="1491" y="626"/>
                  </a:lnTo>
                  <a:lnTo>
                    <a:pt x="1525" y="612"/>
                  </a:lnTo>
                  <a:lnTo>
                    <a:pt x="1557" y="591"/>
                  </a:lnTo>
                  <a:lnTo>
                    <a:pt x="1585" y="567"/>
                  </a:lnTo>
                  <a:lnTo>
                    <a:pt x="1609" y="538"/>
                  </a:lnTo>
                  <a:lnTo>
                    <a:pt x="1629" y="506"/>
                  </a:lnTo>
                  <a:lnTo>
                    <a:pt x="1644" y="470"/>
                  </a:lnTo>
                  <a:lnTo>
                    <a:pt x="1653" y="432"/>
                  </a:lnTo>
                  <a:lnTo>
                    <a:pt x="1656" y="392"/>
                  </a:lnTo>
                  <a:lnTo>
                    <a:pt x="1655" y="368"/>
                  </a:lnTo>
                  <a:lnTo>
                    <a:pt x="1651" y="344"/>
                  </a:lnTo>
                  <a:lnTo>
                    <a:pt x="1948" y="344"/>
                  </a:lnTo>
                  <a:lnTo>
                    <a:pt x="1990" y="346"/>
                  </a:lnTo>
                  <a:lnTo>
                    <a:pt x="2027" y="352"/>
                  </a:lnTo>
                  <a:lnTo>
                    <a:pt x="2060" y="363"/>
                  </a:lnTo>
                  <a:lnTo>
                    <a:pt x="2091" y="375"/>
                  </a:lnTo>
                  <a:lnTo>
                    <a:pt x="2117" y="392"/>
                  </a:lnTo>
                  <a:lnTo>
                    <a:pt x="2139" y="412"/>
                  </a:lnTo>
                  <a:lnTo>
                    <a:pt x="2158" y="434"/>
                  </a:lnTo>
                  <a:lnTo>
                    <a:pt x="2173" y="458"/>
                  </a:lnTo>
                  <a:lnTo>
                    <a:pt x="2183" y="484"/>
                  </a:lnTo>
                  <a:lnTo>
                    <a:pt x="2190" y="512"/>
                  </a:lnTo>
                  <a:lnTo>
                    <a:pt x="2192" y="541"/>
                  </a:lnTo>
                  <a:lnTo>
                    <a:pt x="2192" y="2017"/>
                  </a:lnTo>
                  <a:lnTo>
                    <a:pt x="2167" y="2016"/>
                  </a:lnTo>
                  <a:lnTo>
                    <a:pt x="2144" y="2015"/>
                  </a:lnTo>
                  <a:lnTo>
                    <a:pt x="2076" y="2018"/>
                  </a:lnTo>
                  <a:lnTo>
                    <a:pt x="2011" y="2026"/>
                  </a:lnTo>
                  <a:lnTo>
                    <a:pt x="1948" y="2041"/>
                  </a:lnTo>
                  <a:lnTo>
                    <a:pt x="1948" y="885"/>
                  </a:lnTo>
                  <a:lnTo>
                    <a:pt x="244" y="885"/>
                  </a:lnTo>
                  <a:lnTo>
                    <a:pt x="244" y="2850"/>
                  </a:lnTo>
                  <a:lnTo>
                    <a:pt x="1367" y="2850"/>
                  </a:lnTo>
                  <a:lnTo>
                    <a:pt x="1373" y="2915"/>
                  </a:lnTo>
                  <a:lnTo>
                    <a:pt x="1384" y="2977"/>
                  </a:lnTo>
                  <a:lnTo>
                    <a:pt x="1401" y="3038"/>
                  </a:lnTo>
                  <a:lnTo>
                    <a:pt x="1421" y="3096"/>
                  </a:lnTo>
                  <a:lnTo>
                    <a:pt x="195" y="3096"/>
                  </a:lnTo>
                  <a:lnTo>
                    <a:pt x="160" y="3093"/>
                  </a:lnTo>
                  <a:lnTo>
                    <a:pt x="127" y="3083"/>
                  </a:lnTo>
                  <a:lnTo>
                    <a:pt x="97" y="3069"/>
                  </a:lnTo>
                  <a:lnTo>
                    <a:pt x="69" y="3050"/>
                  </a:lnTo>
                  <a:lnTo>
                    <a:pt x="46" y="3026"/>
                  </a:lnTo>
                  <a:lnTo>
                    <a:pt x="27" y="2999"/>
                  </a:lnTo>
                  <a:lnTo>
                    <a:pt x="12" y="2968"/>
                  </a:lnTo>
                  <a:lnTo>
                    <a:pt x="3" y="2934"/>
                  </a:lnTo>
                  <a:lnTo>
                    <a:pt x="0" y="2899"/>
                  </a:lnTo>
                  <a:lnTo>
                    <a:pt x="0" y="541"/>
                  </a:lnTo>
                  <a:lnTo>
                    <a:pt x="3" y="509"/>
                  </a:lnTo>
                  <a:lnTo>
                    <a:pt x="9" y="478"/>
                  </a:lnTo>
                  <a:lnTo>
                    <a:pt x="21" y="450"/>
                  </a:lnTo>
                  <a:lnTo>
                    <a:pt x="35" y="424"/>
                  </a:lnTo>
                  <a:lnTo>
                    <a:pt x="52" y="401"/>
                  </a:lnTo>
                  <a:lnTo>
                    <a:pt x="69" y="382"/>
                  </a:lnTo>
                  <a:lnTo>
                    <a:pt x="89" y="366"/>
                  </a:lnTo>
                  <a:lnTo>
                    <a:pt x="108" y="354"/>
                  </a:lnTo>
                  <a:lnTo>
                    <a:pt x="128" y="346"/>
                  </a:lnTo>
                  <a:lnTo>
                    <a:pt x="147" y="344"/>
                  </a:lnTo>
                  <a:close/>
                  <a:moveTo>
                    <a:pt x="1096" y="98"/>
                  </a:moveTo>
                  <a:lnTo>
                    <a:pt x="1076" y="101"/>
                  </a:lnTo>
                  <a:lnTo>
                    <a:pt x="1059" y="108"/>
                  </a:lnTo>
                  <a:lnTo>
                    <a:pt x="1044" y="120"/>
                  </a:lnTo>
                  <a:lnTo>
                    <a:pt x="1033" y="134"/>
                  </a:lnTo>
                  <a:lnTo>
                    <a:pt x="1026" y="152"/>
                  </a:lnTo>
                  <a:lnTo>
                    <a:pt x="1023" y="172"/>
                  </a:lnTo>
                  <a:lnTo>
                    <a:pt x="1026" y="192"/>
                  </a:lnTo>
                  <a:lnTo>
                    <a:pt x="1033" y="210"/>
                  </a:lnTo>
                  <a:lnTo>
                    <a:pt x="1044" y="224"/>
                  </a:lnTo>
                  <a:lnTo>
                    <a:pt x="1059" y="236"/>
                  </a:lnTo>
                  <a:lnTo>
                    <a:pt x="1076" y="243"/>
                  </a:lnTo>
                  <a:lnTo>
                    <a:pt x="1096" y="246"/>
                  </a:lnTo>
                  <a:lnTo>
                    <a:pt x="1116" y="243"/>
                  </a:lnTo>
                  <a:lnTo>
                    <a:pt x="1133" y="236"/>
                  </a:lnTo>
                  <a:lnTo>
                    <a:pt x="1148" y="224"/>
                  </a:lnTo>
                  <a:lnTo>
                    <a:pt x="1159" y="210"/>
                  </a:lnTo>
                  <a:lnTo>
                    <a:pt x="1166" y="192"/>
                  </a:lnTo>
                  <a:lnTo>
                    <a:pt x="1169" y="172"/>
                  </a:lnTo>
                  <a:lnTo>
                    <a:pt x="1166" y="152"/>
                  </a:lnTo>
                  <a:lnTo>
                    <a:pt x="1159" y="134"/>
                  </a:lnTo>
                  <a:lnTo>
                    <a:pt x="1148" y="120"/>
                  </a:lnTo>
                  <a:lnTo>
                    <a:pt x="1133" y="108"/>
                  </a:lnTo>
                  <a:lnTo>
                    <a:pt x="1116" y="101"/>
                  </a:lnTo>
                  <a:lnTo>
                    <a:pt x="1096" y="98"/>
                  </a:lnTo>
                  <a:close/>
                  <a:moveTo>
                    <a:pt x="1094" y="0"/>
                  </a:moveTo>
                  <a:lnTo>
                    <a:pt x="1098" y="0"/>
                  </a:lnTo>
                  <a:lnTo>
                    <a:pt x="1128" y="3"/>
                  </a:lnTo>
                  <a:lnTo>
                    <a:pt x="1157" y="10"/>
                  </a:lnTo>
                  <a:lnTo>
                    <a:pt x="1183" y="23"/>
                  </a:lnTo>
                  <a:lnTo>
                    <a:pt x="1207" y="40"/>
                  </a:lnTo>
                  <a:lnTo>
                    <a:pt x="1227" y="60"/>
                  </a:lnTo>
                  <a:lnTo>
                    <a:pt x="1244" y="84"/>
                  </a:lnTo>
                  <a:lnTo>
                    <a:pt x="1256" y="110"/>
                  </a:lnTo>
                  <a:lnTo>
                    <a:pt x="1263" y="140"/>
                  </a:lnTo>
                  <a:lnTo>
                    <a:pt x="1267" y="170"/>
                  </a:lnTo>
                  <a:lnTo>
                    <a:pt x="1267" y="172"/>
                  </a:lnTo>
                  <a:lnTo>
                    <a:pt x="1269" y="192"/>
                  </a:lnTo>
                  <a:lnTo>
                    <a:pt x="1277" y="210"/>
                  </a:lnTo>
                  <a:lnTo>
                    <a:pt x="1288" y="224"/>
                  </a:lnTo>
                  <a:lnTo>
                    <a:pt x="1303" y="236"/>
                  </a:lnTo>
                  <a:lnTo>
                    <a:pt x="1319" y="243"/>
                  </a:lnTo>
                  <a:lnTo>
                    <a:pt x="1339" y="246"/>
                  </a:lnTo>
                  <a:lnTo>
                    <a:pt x="1414" y="246"/>
                  </a:lnTo>
                  <a:lnTo>
                    <a:pt x="1443" y="249"/>
                  </a:lnTo>
                  <a:lnTo>
                    <a:pt x="1470" y="257"/>
                  </a:lnTo>
                  <a:lnTo>
                    <a:pt x="1495" y="271"/>
                  </a:lnTo>
                  <a:lnTo>
                    <a:pt x="1517" y="289"/>
                  </a:lnTo>
                  <a:lnTo>
                    <a:pt x="1534" y="310"/>
                  </a:lnTo>
                  <a:lnTo>
                    <a:pt x="1548" y="335"/>
                  </a:lnTo>
                  <a:lnTo>
                    <a:pt x="1556" y="363"/>
                  </a:lnTo>
                  <a:lnTo>
                    <a:pt x="1559" y="392"/>
                  </a:lnTo>
                  <a:lnTo>
                    <a:pt x="1559" y="395"/>
                  </a:lnTo>
                  <a:lnTo>
                    <a:pt x="1556" y="424"/>
                  </a:lnTo>
                  <a:lnTo>
                    <a:pt x="1548" y="451"/>
                  </a:lnTo>
                  <a:lnTo>
                    <a:pt x="1534" y="476"/>
                  </a:lnTo>
                  <a:lnTo>
                    <a:pt x="1517" y="498"/>
                  </a:lnTo>
                  <a:lnTo>
                    <a:pt x="1495" y="516"/>
                  </a:lnTo>
                  <a:lnTo>
                    <a:pt x="1470" y="530"/>
                  </a:lnTo>
                  <a:lnTo>
                    <a:pt x="1443" y="538"/>
                  </a:lnTo>
                  <a:lnTo>
                    <a:pt x="1414" y="541"/>
                  </a:lnTo>
                  <a:lnTo>
                    <a:pt x="778" y="541"/>
                  </a:lnTo>
                  <a:lnTo>
                    <a:pt x="749" y="538"/>
                  </a:lnTo>
                  <a:lnTo>
                    <a:pt x="722" y="530"/>
                  </a:lnTo>
                  <a:lnTo>
                    <a:pt x="697" y="516"/>
                  </a:lnTo>
                  <a:lnTo>
                    <a:pt x="676" y="498"/>
                  </a:lnTo>
                  <a:lnTo>
                    <a:pt x="658" y="476"/>
                  </a:lnTo>
                  <a:lnTo>
                    <a:pt x="645" y="451"/>
                  </a:lnTo>
                  <a:lnTo>
                    <a:pt x="636" y="424"/>
                  </a:lnTo>
                  <a:lnTo>
                    <a:pt x="633" y="395"/>
                  </a:lnTo>
                  <a:lnTo>
                    <a:pt x="633" y="392"/>
                  </a:lnTo>
                  <a:lnTo>
                    <a:pt x="636" y="363"/>
                  </a:lnTo>
                  <a:lnTo>
                    <a:pt x="645" y="335"/>
                  </a:lnTo>
                  <a:lnTo>
                    <a:pt x="658" y="310"/>
                  </a:lnTo>
                  <a:lnTo>
                    <a:pt x="676" y="289"/>
                  </a:lnTo>
                  <a:lnTo>
                    <a:pt x="697" y="271"/>
                  </a:lnTo>
                  <a:lnTo>
                    <a:pt x="722" y="257"/>
                  </a:lnTo>
                  <a:lnTo>
                    <a:pt x="749" y="249"/>
                  </a:lnTo>
                  <a:lnTo>
                    <a:pt x="778" y="246"/>
                  </a:lnTo>
                  <a:lnTo>
                    <a:pt x="853" y="246"/>
                  </a:lnTo>
                  <a:lnTo>
                    <a:pt x="872" y="243"/>
                  </a:lnTo>
                  <a:lnTo>
                    <a:pt x="889" y="236"/>
                  </a:lnTo>
                  <a:lnTo>
                    <a:pt x="904" y="224"/>
                  </a:lnTo>
                  <a:lnTo>
                    <a:pt x="915" y="210"/>
                  </a:lnTo>
                  <a:lnTo>
                    <a:pt x="923" y="192"/>
                  </a:lnTo>
                  <a:lnTo>
                    <a:pt x="926" y="172"/>
                  </a:lnTo>
                  <a:lnTo>
                    <a:pt x="926" y="170"/>
                  </a:lnTo>
                  <a:lnTo>
                    <a:pt x="929" y="140"/>
                  </a:lnTo>
                  <a:lnTo>
                    <a:pt x="936" y="110"/>
                  </a:lnTo>
                  <a:lnTo>
                    <a:pt x="948" y="84"/>
                  </a:lnTo>
                  <a:lnTo>
                    <a:pt x="965" y="60"/>
                  </a:lnTo>
                  <a:lnTo>
                    <a:pt x="986" y="40"/>
                  </a:lnTo>
                  <a:lnTo>
                    <a:pt x="1009" y="23"/>
                  </a:lnTo>
                  <a:lnTo>
                    <a:pt x="1035" y="10"/>
                  </a:lnTo>
                  <a:lnTo>
                    <a:pt x="1064" y="3"/>
                  </a:lnTo>
                  <a:lnTo>
                    <a:pt x="109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613" y="4733777"/>
            <a:ext cx="599454" cy="599454"/>
          </a:xfrm>
          <a:prstGeom prst="rect">
            <a:avLst/>
          </a:prstGeom>
        </p:spPr>
      </p:pic>
      <p:grpSp>
        <p:nvGrpSpPr>
          <p:cNvPr id="20" name="Group 38"/>
          <p:cNvGrpSpPr>
            <a:grpSpLocks noChangeAspect="1"/>
          </p:cNvGrpSpPr>
          <p:nvPr/>
        </p:nvGrpSpPr>
        <p:grpSpPr bwMode="auto">
          <a:xfrm>
            <a:off x="2133424" y="879922"/>
            <a:ext cx="2057789" cy="2620362"/>
            <a:chOff x="-2009" y="-426"/>
            <a:chExt cx="2619" cy="3335"/>
          </a:xfrm>
        </p:grpSpPr>
        <p:sp>
          <p:nvSpPr>
            <p:cNvPr id="23" name="Freeform 45"/>
            <p:cNvSpPr>
              <a:spLocks/>
            </p:cNvSpPr>
            <p:nvPr/>
          </p:nvSpPr>
          <p:spPr bwMode="auto">
            <a:xfrm>
              <a:off x="282" y="-426"/>
              <a:ext cx="328" cy="197"/>
            </a:xfrm>
            <a:custGeom>
              <a:avLst/>
              <a:gdLst>
                <a:gd name="T0" fmla="*/ 0 w 982"/>
                <a:gd name="T1" fmla="*/ 471 h 591"/>
                <a:gd name="T2" fmla="*/ 18 w 982"/>
                <a:gd name="T3" fmla="*/ 467 h 591"/>
                <a:gd name="T4" fmla="*/ 123 w 982"/>
                <a:gd name="T5" fmla="*/ 455 h 591"/>
                <a:gd name="T6" fmla="*/ 211 w 982"/>
                <a:gd name="T7" fmla="*/ 457 h 591"/>
                <a:gd name="T8" fmla="*/ 255 w 982"/>
                <a:gd name="T9" fmla="*/ 464 h 591"/>
                <a:gd name="T10" fmla="*/ 299 w 982"/>
                <a:gd name="T11" fmla="*/ 474 h 591"/>
                <a:gd name="T12" fmla="*/ 389 w 982"/>
                <a:gd name="T13" fmla="*/ 511 h 591"/>
                <a:gd name="T14" fmla="*/ 480 w 982"/>
                <a:gd name="T15" fmla="*/ 553 h 591"/>
                <a:gd name="T16" fmla="*/ 575 w 982"/>
                <a:gd name="T17" fmla="*/ 585 h 591"/>
                <a:gd name="T18" fmla="*/ 624 w 982"/>
                <a:gd name="T19" fmla="*/ 589 h 591"/>
                <a:gd name="T20" fmla="*/ 669 w 982"/>
                <a:gd name="T21" fmla="*/ 591 h 591"/>
                <a:gd name="T22" fmla="*/ 716 w 982"/>
                <a:gd name="T23" fmla="*/ 581 h 591"/>
                <a:gd name="T24" fmla="*/ 732 w 982"/>
                <a:gd name="T25" fmla="*/ 553 h 591"/>
                <a:gd name="T26" fmla="*/ 729 w 982"/>
                <a:gd name="T27" fmla="*/ 547 h 591"/>
                <a:gd name="T28" fmla="*/ 718 w 982"/>
                <a:gd name="T29" fmla="*/ 549 h 591"/>
                <a:gd name="T30" fmla="*/ 666 w 982"/>
                <a:gd name="T31" fmla="*/ 539 h 591"/>
                <a:gd name="T32" fmla="*/ 640 w 982"/>
                <a:gd name="T33" fmla="*/ 520 h 591"/>
                <a:gd name="T34" fmla="*/ 627 w 982"/>
                <a:gd name="T35" fmla="*/ 501 h 591"/>
                <a:gd name="T36" fmla="*/ 623 w 982"/>
                <a:gd name="T37" fmla="*/ 488 h 591"/>
                <a:gd name="T38" fmla="*/ 618 w 982"/>
                <a:gd name="T39" fmla="*/ 474 h 591"/>
                <a:gd name="T40" fmla="*/ 621 w 982"/>
                <a:gd name="T41" fmla="*/ 449 h 591"/>
                <a:gd name="T42" fmla="*/ 640 w 982"/>
                <a:gd name="T43" fmla="*/ 411 h 591"/>
                <a:gd name="T44" fmla="*/ 733 w 982"/>
                <a:gd name="T45" fmla="*/ 329 h 591"/>
                <a:gd name="T46" fmla="*/ 833 w 982"/>
                <a:gd name="T47" fmla="*/ 259 h 591"/>
                <a:gd name="T48" fmla="*/ 882 w 982"/>
                <a:gd name="T49" fmla="*/ 223 h 591"/>
                <a:gd name="T50" fmla="*/ 948 w 982"/>
                <a:gd name="T51" fmla="*/ 150 h 591"/>
                <a:gd name="T52" fmla="*/ 980 w 982"/>
                <a:gd name="T53" fmla="*/ 82 h 591"/>
                <a:gd name="T54" fmla="*/ 982 w 982"/>
                <a:gd name="T55" fmla="*/ 25 h 591"/>
                <a:gd name="T56" fmla="*/ 974 w 982"/>
                <a:gd name="T57" fmla="*/ 0 h 591"/>
                <a:gd name="T58" fmla="*/ 971 w 982"/>
                <a:gd name="T59" fmla="*/ 5 h 591"/>
                <a:gd name="T60" fmla="*/ 929 w 982"/>
                <a:gd name="T61" fmla="*/ 42 h 591"/>
                <a:gd name="T62" fmla="*/ 873 w 982"/>
                <a:gd name="T63" fmla="*/ 79 h 591"/>
                <a:gd name="T64" fmla="*/ 833 w 982"/>
                <a:gd name="T65" fmla="*/ 101 h 591"/>
                <a:gd name="T66" fmla="*/ 790 w 982"/>
                <a:gd name="T67" fmla="*/ 126 h 591"/>
                <a:gd name="T68" fmla="*/ 713 w 982"/>
                <a:gd name="T69" fmla="*/ 189 h 591"/>
                <a:gd name="T70" fmla="*/ 608 w 982"/>
                <a:gd name="T71" fmla="*/ 294 h 591"/>
                <a:gd name="T72" fmla="*/ 540 w 982"/>
                <a:gd name="T73" fmla="*/ 359 h 591"/>
                <a:gd name="T74" fmla="*/ 509 w 982"/>
                <a:gd name="T75" fmla="*/ 388 h 591"/>
                <a:gd name="T76" fmla="*/ 464 w 982"/>
                <a:gd name="T77" fmla="*/ 422 h 591"/>
                <a:gd name="T78" fmla="*/ 430 w 982"/>
                <a:gd name="T79" fmla="*/ 437 h 591"/>
                <a:gd name="T80" fmla="*/ 386 w 982"/>
                <a:gd name="T81" fmla="*/ 434 h 591"/>
                <a:gd name="T82" fmla="*/ 358 w 982"/>
                <a:gd name="T83" fmla="*/ 428 h 591"/>
                <a:gd name="T84" fmla="*/ 322 w 982"/>
                <a:gd name="T85" fmla="*/ 422 h 591"/>
                <a:gd name="T86" fmla="*/ 228 w 982"/>
                <a:gd name="T87" fmla="*/ 411 h 591"/>
                <a:gd name="T88" fmla="*/ 127 w 982"/>
                <a:gd name="T89" fmla="*/ 413 h 591"/>
                <a:gd name="T90" fmla="*/ 57 w 982"/>
                <a:gd name="T91" fmla="*/ 432 h 591"/>
                <a:gd name="T92" fmla="*/ 16 w 982"/>
                <a:gd name="T93" fmla="*/ 455 h 591"/>
                <a:gd name="T94" fmla="*/ 0 w 982"/>
                <a:gd name="T95" fmla="*/ 471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82" h="591">
                  <a:moveTo>
                    <a:pt x="0" y="471"/>
                  </a:moveTo>
                  <a:lnTo>
                    <a:pt x="18" y="467"/>
                  </a:lnTo>
                  <a:lnTo>
                    <a:pt x="123" y="455"/>
                  </a:lnTo>
                  <a:lnTo>
                    <a:pt x="211" y="457"/>
                  </a:lnTo>
                  <a:lnTo>
                    <a:pt x="255" y="464"/>
                  </a:lnTo>
                  <a:lnTo>
                    <a:pt x="299" y="474"/>
                  </a:lnTo>
                  <a:lnTo>
                    <a:pt x="389" y="511"/>
                  </a:lnTo>
                  <a:lnTo>
                    <a:pt x="480" y="553"/>
                  </a:lnTo>
                  <a:lnTo>
                    <a:pt x="575" y="585"/>
                  </a:lnTo>
                  <a:lnTo>
                    <a:pt x="624" y="589"/>
                  </a:lnTo>
                  <a:lnTo>
                    <a:pt x="669" y="591"/>
                  </a:lnTo>
                  <a:lnTo>
                    <a:pt x="716" y="581"/>
                  </a:lnTo>
                  <a:lnTo>
                    <a:pt x="732" y="553"/>
                  </a:lnTo>
                  <a:lnTo>
                    <a:pt x="729" y="547"/>
                  </a:lnTo>
                  <a:lnTo>
                    <a:pt x="718" y="549"/>
                  </a:lnTo>
                  <a:lnTo>
                    <a:pt x="666" y="539"/>
                  </a:lnTo>
                  <a:lnTo>
                    <a:pt x="640" y="520"/>
                  </a:lnTo>
                  <a:lnTo>
                    <a:pt x="627" y="501"/>
                  </a:lnTo>
                  <a:lnTo>
                    <a:pt x="623" y="488"/>
                  </a:lnTo>
                  <a:lnTo>
                    <a:pt x="618" y="474"/>
                  </a:lnTo>
                  <a:lnTo>
                    <a:pt x="621" y="449"/>
                  </a:lnTo>
                  <a:lnTo>
                    <a:pt x="640" y="411"/>
                  </a:lnTo>
                  <a:lnTo>
                    <a:pt x="733" y="329"/>
                  </a:lnTo>
                  <a:lnTo>
                    <a:pt x="833" y="259"/>
                  </a:lnTo>
                  <a:lnTo>
                    <a:pt x="882" y="223"/>
                  </a:lnTo>
                  <a:lnTo>
                    <a:pt x="948" y="150"/>
                  </a:lnTo>
                  <a:lnTo>
                    <a:pt x="980" y="82"/>
                  </a:lnTo>
                  <a:lnTo>
                    <a:pt x="982" y="25"/>
                  </a:lnTo>
                  <a:lnTo>
                    <a:pt x="974" y="0"/>
                  </a:lnTo>
                  <a:lnTo>
                    <a:pt x="971" y="5"/>
                  </a:lnTo>
                  <a:lnTo>
                    <a:pt x="929" y="42"/>
                  </a:lnTo>
                  <a:lnTo>
                    <a:pt x="873" y="79"/>
                  </a:lnTo>
                  <a:lnTo>
                    <a:pt x="833" y="101"/>
                  </a:lnTo>
                  <a:lnTo>
                    <a:pt x="790" y="126"/>
                  </a:lnTo>
                  <a:lnTo>
                    <a:pt x="713" y="189"/>
                  </a:lnTo>
                  <a:lnTo>
                    <a:pt x="608" y="294"/>
                  </a:lnTo>
                  <a:lnTo>
                    <a:pt x="540" y="359"/>
                  </a:lnTo>
                  <a:lnTo>
                    <a:pt x="509" y="388"/>
                  </a:lnTo>
                  <a:lnTo>
                    <a:pt x="464" y="422"/>
                  </a:lnTo>
                  <a:lnTo>
                    <a:pt x="430" y="437"/>
                  </a:lnTo>
                  <a:lnTo>
                    <a:pt x="386" y="434"/>
                  </a:lnTo>
                  <a:lnTo>
                    <a:pt x="358" y="428"/>
                  </a:lnTo>
                  <a:lnTo>
                    <a:pt x="322" y="422"/>
                  </a:lnTo>
                  <a:lnTo>
                    <a:pt x="228" y="411"/>
                  </a:lnTo>
                  <a:lnTo>
                    <a:pt x="127" y="413"/>
                  </a:lnTo>
                  <a:lnTo>
                    <a:pt x="57" y="432"/>
                  </a:lnTo>
                  <a:lnTo>
                    <a:pt x="16" y="455"/>
                  </a:lnTo>
                  <a:lnTo>
                    <a:pt x="0" y="471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46"/>
            <p:cNvSpPr>
              <a:spLocks/>
            </p:cNvSpPr>
            <p:nvPr/>
          </p:nvSpPr>
          <p:spPr bwMode="auto">
            <a:xfrm>
              <a:off x="-2009" y="727"/>
              <a:ext cx="328" cy="197"/>
            </a:xfrm>
            <a:custGeom>
              <a:avLst/>
              <a:gdLst>
                <a:gd name="T0" fmla="*/ 0 w 984"/>
                <a:gd name="T1" fmla="*/ 471 h 591"/>
                <a:gd name="T2" fmla="*/ 18 w 984"/>
                <a:gd name="T3" fmla="*/ 467 h 591"/>
                <a:gd name="T4" fmla="*/ 124 w 984"/>
                <a:gd name="T5" fmla="*/ 455 h 591"/>
                <a:gd name="T6" fmla="*/ 212 w 984"/>
                <a:gd name="T7" fmla="*/ 457 h 591"/>
                <a:gd name="T8" fmla="*/ 255 w 984"/>
                <a:gd name="T9" fmla="*/ 464 h 591"/>
                <a:gd name="T10" fmla="*/ 300 w 984"/>
                <a:gd name="T11" fmla="*/ 474 h 591"/>
                <a:gd name="T12" fmla="*/ 389 w 984"/>
                <a:gd name="T13" fmla="*/ 511 h 591"/>
                <a:gd name="T14" fmla="*/ 481 w 984"/>
                <a:gd name="T15" fmla="*/ 553 h 591"/>
                <a:gd name="T16" fmla="*/ 576 w 984"/>
                <a:gd name="T17" fmla="*/ 583 h 591"/>
                <a:gd name="T18" fmla="*/ 625 w 984"/>
                <a:gd name="T19" fmla="*/ 589 h 591"/>
                <a:gd name="T20" fmla="*/ 670 w 984"/>
                <a:gd name="T21" fmla="*/ 591 h 591"/>
                <a:gd name="T22" fmla="*/ 717 w 984"/>
                <a:gd name="T23" fmla="*/ 579 h 591"/>
                <a:gd name="T24" fmla="*/ 733 w 984"/>
                <a:gd name="T25" fmla="*/ 553 h 591"/>
                <a:gd name="T26" fmla="*/ 729 w 984"/>
                <a:gd name="T27" fmla="*/ 547 h 591"/>
                <a:gd name="T28" fmla="*/ 719 w 984"/>
                <a:gd name="T29" fmla="*/ 549 h 591"/>
                <a:gd name="T30" fmla="*/ 667 w 984"/>
                <a:gd name="T31" fmla="*/ 539 h 591"/>
                <a:gd name="T32" fmla="*/ 641 w 984"/>
                <a:gd name="T33" fmla="*/ 520 h 591"/>
                <a:gd name="T34" fmla="*/ 628 w 984"/>
                <a:gd name="T35" fmla="*/ 501 h 591"/>
                <a:gd name="T36" fmla="*/ 622 w 984"/>
                <a:gd name="T37" fmla="*/ 488 h 591"/>
                <a:gd name="T38" fmla="*/ 619 w 984"/>
                <a:gd name="T39" fmla="*/ 474 h 591"/>
                <a:gd name="T40" fmla="*/ 621 w 984"/>
                <a:gd name="T41" fmla="*/ 448 h 591"/>
                <a:gd name="T42" fmla="*/ 641 w 984"/>
                <a:gd name="T43" fmla="*/ 411 h 591"/>
                <a:gd name="T44" fmla="*/ 733 w 984"/>
                <a:gd name="T45" fmla="*/ 329 h 591"/>
                <a:gd name="T46" fmla="*/ 834 w 984"/>
                <a:gd name="T47" fmla="*/ 259 h 591"/>
                <a:gd name="T48" fmla="*/ 883 w 984"/>
                <a:gd name="T49" fmla="*/ 223 h 591"/>
                <a:gd name="T50" fmla="*/ 949 w 984"/>
                <a:gd name="T51" fmla="*/ 150 h 591"/>
                <a:gd name="T52" fmla="*/ 981 w 984"/>
                <a:gd name="T53" fmla="*/ 82 h 591"/>
                <a:gd name="T54" fmla="*/ 984 w 984"/>
                <a:gd name="T55" fmla="*/ 23 h 591"/>
                <a:gd name="T56" fmla="*/ 975 w 984"/>
                <a:gd name="T57" fmla="*/ 0 h 591"/>
                <a:gd name="T58" fmla="*/ 972 w 984"/>
                <a:gd name="T59" fmla="*/ 5 h 591"/>
                <a:gd name="T60" fmla="*/ 930 w 984"/>
                <a:gd name="T61" fmla="*/ 42 h 591"/>
                <a:gd name="T62" fmla="*/ 874 w 984"/>
                <a:gd name="T63" fmla="*/ 79 h 591"/>
                <a:gd name="T64" fmla="*/ 834 w 984"/>
                <a:gd name="T65" fmla="*/ 101 h 591"/>
                <a:gd name="T66" fmla="*/ 791 w 984"/>
                <a:gd name="T67" fmla="*/ 125 h 591"/>
                <a:gd name="T68" fmla="*/ 713 w 984"/>
                <a:gd name="T69" fmla="*/ 189 h 591"/>
                <a:gd name="T70" fmla="*/ 609 w 984"/>
                <a:gd name="T71" fmla="*/ 294 h 591"/>
                <a:gd name="T72" fmla="*/ 542 w 984"/>
                <a:gd name="T73" fmla="*/ 359 h 591"/>
                <a:gd name="T74" fmla="*/ 510 w 984"/>
                <a:gd name="T75" fmla="*/ 388 h 591"/>
                <a:gd name="T76" fmla="*/ 465 w 984"/>
                <a:gd name="T77" fmla="*/ 422 h 591"/>
                <a:gd name="T78" fmla="*/ 429 w 984"/>
                <a:gd name="T79" fmla="*/ 436 h 591"/>
                <a:gd name="T80" fmla="*/ 388 w 984"/>
                <a:gd name="T81" fmla="*/ 434 h 591"/>
                <a:gd name="T82" fmla="*/ 357 w 984"/>
                <a:gd name="T83" fmla="*/ 428 h 591"/>
                <a:gd name="T84" fmla="*/ 321 w 984"/>
                <a:gd name="T85" fmla="*/ 422 h 591"/>
                <a:gd name="T86" fmla="*/ 229 w 984"/>
                <a:gd name="T87" fmla="*/ 411 h 591"/>
                <a:gd name="T88" fmla="*/ 127 w 984"/>
                <a:gd name="T89" fmla="*/ 413 h 591"/>
                <a:gd name="T90" fmla="*/ 58 w 984"/>
                <a:gd name="T91" fmla="*/ 432 h 591"/>
                <a:gd name="T92" fmla="*/ 18 w 984"/>
                <a:gd name="T93" fmla="*/ 455 h 591"/>
                <a:gd name="T94" fmla="*/ 0 w 984"/>
                <a:gd name="T95" fmla="*/ 471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84" h="591">
                  <a:moveTo>
                    <a:pt x="0" y="471"/>
                  </a:moveTo>
                  <a:lnTo>
                    <a:pt x="18" y="467"/>
                  </a:lnTo>
                  <a:lnTo>
                    <a:pt x="124" y="455"/>
                  </a:lnTo>
                  <a:lnTo>
                    <a:pt x="212" y="457"/>
                  </a:lnTo>
                  <a:lnTo>
                    <a:pt x="255" y="464"/>
                  </a:lnTo>
                  <a:lnTo>
                    <a:pt x="300" y="474"/>
                  </a:lnTo>
                  <a:lnTo>
                    <a:pt x="389" y="511"/>
                  </a:lnTo>
                  <a:lnTo>
                    <a:pt x="481" y="553"/>
                  </a:lnTo>
                  <a:lnTo>
                    <a:pt x="576" y="583"/>
                  </a:lnTo>
                  <a:lnTo>
                    <a:pt x="625" y="589"/>
                  </a:lnTo>
                  <a:lnTo>
                    <a:pt x="670" y="591"/>
                  </a:lnTo>
                  <a:lnTo>
                    <a:pt x="717" y="579"/>
                  </a:lnTo>
                  <a:lnTo>
                    <a:pt x="733" y="553"/>
                  </a:lnTo>
                  <a:lnTo>
                    <a:pt x="729" y="547"/>
                  </a:lnTo>
                  <a:lnTo>
                    <a:pt x="719" y="549"/>
                  </a:lnTo>
                  <a:lnTo>
                    <a:pt x="667" y="539"/>
                  </a:lnTo>
                  <a:lnTo>
                    <a:pt x="641" y="520"/>
                  </a:lnTo>
                  <a:lnTo>
                    <a:pt x="628" y="501"/>
                  </a:lnTo>
                  <a:lnTo>
                    <a:pt x="622" y="488"/>
                  </a:lnTo>
                  <a:lnTo>
                    <a:pt x="619" y="474"/>
                  </a:lnTo>
                  <a:lnTo>
                    <a:pt x="621" y="448"/>
                  </a:lnTo>
                  <a:lnTo>
                    <a:pt x="641" y="411"/>
                  </a:lnTo>
                  <a:lnTo>
                    <a:pt x="733" y="329"/>
                  </a:lnTo>
                  <a:lnTo>
                    <a:pt x="834" y="259"/>
                  </a:lnTo>
                  <a:lnTo>
                    <a:pt x="883" y="223"/>
                  </a:lnTo>
                  <a:lnTo>
                    <a:pt x="949" y="150"/>
                  </a:lnTo>
                  <a:lnTo>
                    <a:pt x="981" y="82"/>
                  </a:lnTo>
                  <a:lnTo>
                    <a:pt x="984" y="23"/>
                  </a:lnTo>
                  <a:lnTo>
                    <a:pt x="975" y="0"/>
                  </a:lnTo>
                  <a:lnTo>
                    <a:pt x="972" y="5"/>
                  </a:lnTo>
                  <a:lnTo>
                    <a:pt x="930" y="42"/>
                  </a:lnTo>
                  <a:lnTo>
                    <a:pt x="874" y="79"/>
                  </a:lnTo>
                  <a:lnTo>
                    <a:pt x="834" y="101"/>
                  </a:lnTo>
                  <a:lnTo>
                    <a:pt x="791" y="125"/>
                  </a:lnTo>
                  <a:lnTo>
                    <a:pt x="713" y="189"/>
                  </a:lnTo>
                  <a:lnTo>
                    <a:pt x="609" y="294"/>
                  </a:lnTo>
                  <a:lnTo>
                    <a:pt x="542" y="359"/>
                  </a:lnTo>
                  <a:lnTo>
                    <a:pt x="510" y="388"/>
                  </a:lnTo>
                  <a:lnTo>
                    <a:pt x="465" y="422"/>
                  </a:lnTo>
                  <a:lnTo>
                    <a:pt x="429" y="436"/>
                  </a:lnTo>
                  <a:lnTo>
                    <a:pt x="388" y="434"/>
                  </a:lnTo>
                  <a:lnTo>
                    <a:pt x="357" y="428"/>
                  </a:lnTo>
                  <a:lnTo>
                    <a:pt x="321" y="422"/>
                  </a:lnTo>
                  <a:lnTo>
                    <a:pt x="229" y="411"/>
                  </a:lnTo>
                  <a:lnTo>
                    <a:pt x="127" y="413"/>
                  </a:lnTo>
                  <a:lnTo>
                    <a:pt x="58" y="432"/>
                  </a:lnTo>
                  <a:lnTo>
                    <a:pt x="18" y="455"/>
                  </a:lnTo>
                  <a:lnTo>
                    <a:pt x="0" y="471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47"/>
            <p:cNvSpPr>
              <a:spLocks/>
            </p:cNvSpPr>
            <p:nvPr/>
          </p:nvSpPr>
          <p:spPr bwMode="auto">
            <a:xfrm>
              <a:off x="-1300" y="2712"/>
              <a:ext cx="328" cy="197"/>
            </a:xfrm>
            <a:custGeom>
              <a:avLst/>
              <a:gdLst>
                <a:gd name="T0" fmla="*/ 0 w 984"/>
                <a:gd name="T1" fmla="*/ 471 h 591"/>
                <a:gd name="T2" fmla="*/ 19 w 984"/>
                <a:gd name="T3" fmla="*/ 467 h 591"/>
                <a:gd name="T4" fmla="*/ 124 w 984"/>
                <a:gd name="T5" fmla="*/ 455 h 591"/>
                <a:gd name="T6" fmla="*/ 212 w 984"/>
                <a:gd name="T7" fmla="*/ 457 h 591"/>
                <a:gd name="T8" fmla="*/ 257 w 984"/>
                <a:gd name="T9" fmla="*/ 464 h 591"/>
                <a:gd name="T10" fmla="*/ 300 w 984"/>
                <a:gd name="T11" fmla="*/ 474 h 591"/>
                <a:gd name="T12" fmla="*/ 389 w 984"/>
                <a:gd name="T13" fmla="*/ 511 h 591"/>
                <a:gd name="T14" fmla="*/ 481 w 984"/>
                <a:gd name="T15" fmla="*/ 553 h 591"/>
                <a:gd name="T16" fmla="*/ 576 w 984"/>
                <a:gd name="T17" fmla="*/ 585 h 591"/>
                <a:gd name="T18" fmla="*/ 625 w 984"/>
                <a:gd name="T19" fmla="*/ 589 h 591"/>
                <a:gd name="T20" fmla="*/ 670 w 984"/>
                <a:gd name="T21" fmla="*/ 591 h 591"/>
                <a:gd name="T22" fmla="*/ 717 w 984"/>
                <a:gd name="T23" fmla="*/ 581 h 591"/>
                <a:gd name="T24" fmla="*/ 733 w 984"/>
                <a:gd name="T25" fmla="*/ 553 h 591"/>
                <a:gd name="T26" fmla="*/ 730 w 984"/>
                <a:gd name="T27" fmla="*/ 547 h 591"/>
                <a:gd name="T28" fmla="*/ 719 w 984"/>
                <a:gd name="T29" fmla="*/ 549 h 591"/>
                <a:gd name="T30" fmla="*/ 667 w 984"/>
                <a:gd name="T31" fmla="*/ 539 h 591"/>
                <a:gd name="T32" fmla="*/ 641 w 984"/>
                <a:gd name="T33" fmla="*/ 520 h 591"/>
                <a:gd name="T34" fmla="*/ 628 w 984"/>
                <a:gd name="T35" fmla="*/ 501 h 591"/>
                <a:gd name="T36" fmla="*/ 622 w 984"/>
                <a:gd name="T37" fmla="*/ 488 h 591"/>
                <a:gd name="T38" fmla="*/ 619 w 984"/>
                <a:gd name="T39" fmla="*/ 475 h 591"/>
                <a:gd name="T40" fmla="*/ 622 w 984"/>
                <a:gd name="T41" fmla="*/ 449 h 591"/>
                <a:gd name="T42" fmla="*/ 641 w 984"/>
                <a:gd name="T43" fmla="*/ 411 h 591"/>
                <a:gd name="T44" fmla="*/ 735 w 984"/>
                <a:gd name="T45" fmla="*/ 329 h 591"/>
                <a:gd name="T46" fmla="*/ 834 w 984"/>
                <a:gd name="T47" fmla="*/ 261 h 591"/>
                <a:gd name="T48" fmla="*/ 883 w 984"/>
                <a:gd name="T49" fmla="*/ 223 h 591"/>
                <a:gd name="T50" fmla="*/ 949 w 984"/>
                <a:gd name="T51" fmla="*/ 150 h 591"/>
                <a:gd name="T52" fmla="*/ 981 w 984"/>
                <a:gd name="T53" fmla="*/ 82 h 591"/>
                <a:gd name="T54" fmla="*/ 984 w 984"/>
                <a:gd name="T55" fmla="*/ 25 h 591"/>
                <a:gd name="T56" fmla="*/ 975 w 984"/>
                <a:gd name="T57" fmla="*/ 0 h 591"/>
                <a:gd name="T58" fmla="*/ 972 w 984"/>
                <a:gd name="T59" fmla="*/ 5 h 591"/>
                <a:gd name="T60" fmla="*/ 930 w 984"/>
                <a:gd name="T61" fmla="*/ 42 h 591"/>
                <a:gd name="T62" fmla="*/ 874 w 984"/>
                <a:gd name="T63" fmla="*/ 79 h 591"/>
                <a:gd name="T64" fmla="*/ 834 w 984"/>
                <a:gd name="T65" fmla="*/ 101 h 591"/>
                <a:gd name="T66" fmla="*/ 791 w 984"/>
                <a:gd name="T67" fmla="*/ 127 h 591"/>
                <a:gd name="T68" fmla="*/ 714 w 984"/>
                <a:gd name="T69" fmla="*/ 189 h 591"/>
                <a:gd name="T70" fmla="*/ 609 w 984"/>
                <a:gd name="T71" fmla="*/ 294 h 591"/>
                <a:gd name="T72" fmla="*/ 542 w 984"/>
                <a:gd name="T73" fmla="*/ 359 h 591"/>
                <a:gd name="T74" fmla="*/ 510 w 984"/>
                <a:gd name="T75" fmla="*/ 388 h 591"/>
                <a:gd name="T76" fmla="*/ 465 w 984"/>
                <a:gd name="T77" fmla="*/ 422 h 591"/>
                <a:gd name="T78" fmla="*/ 431 w 984"/>
                <a:gd name="T79" fmla="*/ 437 h 591"/>
                <a:gd name="T80" fmla="*/ 388 w 984"/>
                <a:gd name="T81" fmla="*/ 435 h 591"/>
                <a:gd name="T82" fmla="*/ 357 w 984"/>
                <a:gd name="T83" fmla="*/ 429 h 591"/>
                <a:gd name="T84" fmla="*/ 323 w 984"/>
                <a:gd name="T85" fmla="*/ 422 h 591"/>
                <a:gd name="T86" fmla="*/ 229 w 984"/>
                <a:gd name="T87" fmla="*/ 411 h 591"/>
                <a:gd name="T88" fmla="*/ 127 w 984"/>
                <a:gd name="T89" fmla="*/ 413 h 591"/>
                <a:gd name="T90" fmla="*/ 58 w 984"/>
                <a:gd name="T91" fmla="*/ 432 h 591"/>
                <a:gd name="T92" fmla="*/ 18 w 984"/>
                <a:gd name="T93" fmla="*/ 455 h 591"/>
                <a:gd name="T94" fmla="*/ 0 w 984"/>
                <a:gd name="T95" fmla="*/ 471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84" h="591">
                  <a:moveTo>
                    <a:pt x="0" y="471"/>
                  </a:moveTo>
                  <a:lnTo>
                    <a:pt x="19" y="467"/>
                  </a:lnTo>
                  <a:lnTo>
                    <a:pt x="124" y="455"/>
                  </a:lnTo>
                  <a:lnTo>
                    <a:pt x="212" y="457"/>
                  </a:lnTo>
                  <a:lnTo>
                    <a:pt x="257" y="464"/>
                  </a:lnTo>
                  <a:lnTo>
                    <a:pt x="300" y="474"/>
                  </a:lnTo>
                  <a:lnTo>
                    <a:pt x="389" y="511"/>
                  </a:lnTo>
                  <a:lnTo>
                    <a:pt x="481" y="553"/>
                  </a:lnTo>
                  <a:lnTo>
                    <a:pt x="576" y="585"/>
                  </a:lnTo>
                  <a:lnTo>
                    <a:pt x="625" y="589"/>
                  </a:lnTo>
                  <a:lnTo>
                    <a:pt x="670" y="591"/>
                  </a:lnTo>
                  <a:lnTo>
                    <a:pt x="717" y="581"/>
                  </a:lnTo>
                  <a:lnTo>
                    <a:pt x="733" y="553"/>
                  </a:lnTo>
                  <a:lnTo>
                    <a:pt x="730" y="547"/>
                  </a:lnTo>
                  <a:lnTo>
                    <a:pt x="719" y="549"/>
                  </a:lnTo>
                  <a:lnTo>
                    <a:pt x="667" y="539"/>
                  </a:lnTo>
                  <a:lnTo>
                    <a:pt x="641" y="520"/>
                  </a:lnTo>
                  <a:lnTo>
                    <a:pt x="628" y="501"/>
                  </a:lnTo>
                  <a:lnTo>
                    <a:pt x="622" y="488"/>
                  </a:lnTo>
                  <a:lnTo>
                    <a:pt x="619" y="475"/>
                  </a:lnTo>
                  <a:lnTo>
                    <a:pt x="622" y="449"/>
                  </a:lnTo>
                  <a:lnTo>
                    <a:pt x="641" y="411"/>
                  </a:lnTo>
                  <a:lnTo>
                    <a:pt x="735" y="329"/>
                  </a:lnTo>
                  <a:lnTo>
                    <a:pt x="834" y="261"/>
                  </a:lnTo>
                  <a:lnTo>
                    <a:pt x="883" y="223"/>
                  </a:lnTo>
                  <a:lnTo>
                    <a:pt x="949" y="150"/>
                  </a:lnTo>
                  <a:lnTo>
                    <a:pt x="981" y="82"/>
                  </a:lnTo>
                  <a:lnTo>
                    <a:pt x="984" y="25"/>
                  </a:lnTo>
                  <a:lnTo>
                    <a:pt x="975" y="0"/>
                  </a:lnTo>
                  <a:lnTo>
                    <a:pt x="972" y="5"/>
                  </a:lnTo>
                  <a:lnTo>
                    <a:pt x="930" y="42"/>
                  </a:lnTo>
                  <a:lnTo>
                    <a:pt x="874" y="79"/>
                  </a:lnTo>
                  <a:lnTo>
                    <a:pt x="834" y="101"/>
                  </a:lnTo>
                  <a:lnTo>
                    <a:pt x="791" y="127"/>
                  </a:lnTo>
                  <a:lnTo>
                    <a:pt x="714" y="189"/>
                  </a:lnTo>
                  <a:lnTo>
                    <a:pt x="609" y="294"/>
                  </a:lnTo>
                  <a:lnTo>
                    <a:pt x="542" y="359"/>
                  </a:lnTo>
                  <a:lnTo>
                    <a:pt x="510" y="388"/>
                  </a:lnTo>
                  <a:lnTo>
                    <a:pt x="465" y="422"/>
                  </a:lnTo>
                  <a:lnTo>
                    <a:pt x="431" y="437"/>
                  </a:lnTo>
                  <a:lnTo>
                    <a:pt x="388" y="435"/>
                  </a:lnTo>
                  <a:lnTo>
                    <a:pt x="357" y="429"/>
                  </a:lnTo>
                  <a:lnTo>
                    <a:pt x="323" y="422"/>
                  </a:lnTo>
                  <a:lnTo>
                    <a:pt x="229" y="411"/>
                  </a:lnTo>
                  <a:lnTo>
                    <a:pt x="127" y="413"/>
                  </a:lnTo>
                  <a:lnTo>
                    <a:pt x="58" y="432"/>
                  </a:lnTo>
                  <a:lnTo>
                    <a:pt x="18" y="455"/>
                  </a:lnTo>
                  <a:lnTo>
                    <a:pt x="0" y="471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7072BFD-E544-4132-9049-932E5C5D1F87}"/>
              </a:ext>
            </a:extLst>
          </p:cNvPr>
          <p:cNvSpPr txBox="1"/>
          <p:nvPr/>
        </p:nvSpPr>
        <p:spPr>
          <a:xfrm>
            <a:off x="5855644" y="3070391"/>
            <a:ext cx="3146205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100" dirty="0">
                <a:solidFill>
                  <a:prstClr val="black">
                    <a:lumMod val="50000"/>
                    <a:lumOff val="50000"/>
                  </a:prstClr>
                </a:solidFill>
              </a:rPr>
              <a:t>손쉽게 만드는 스킬 콤보</a:t>
            </a:r>
            <a:endParaRPr lang="en-US" altLang="ko-KR" sz="11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7CEFAC7-1FB1-4253-AD95-E4ED1E7E291E}"/>
              </a:ext>
            </a:extLst>
          </p:cNvPr>
          <p:cNvGrpSpPr/>
          <p:nvPr/>
        </p:nvGrpSpPr>
        <p:grpSpPr>
          <a:xfrm>
            <a:off x="5713277" y="3258904"/>
            <a:ext cx="142367" cy="142367"/>
            <a:chOff x="4668596" y="3058559"/>
            <a:chExt cx="142367" cy="142367"/>
          </a:xfrm>
        </p:grpSpPr>
        <p:sp>
          <p:nvSpPr>
            <p:cNvPr id="19" name="모서리가 둥근 직사각형 14">
              <a:extLst>
                <a:ext uri="{FF2B5EF4-FFF2-40B4-BE49-F238E27FC236}">
                  <a16:creationId xmlns:a16="http://schemas.microsoft.com/office/drawing/2014/main" id="{78E7EA6F-F850-41E0-8575-DB935356246A}"/>
                </a:ext>
              </a:extLst>
            </p:cNvPr>
            <p:cNvSpPr/>
            <p:nvPr/>
          </p:nvSpPr>
          <p:spPr>
            <a:xfrm>
              <a:off x="4668596" y="3058559"/>
              <a:ext cx="142367" cy="142367"/>
            </a:xfrm>
            <a:prstGeom prst="round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B613DD38-4813-42E3-BF27-35817EF1B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09737" y="3087207"/>
              <a:ext cx="68748" cy="85069"/>
            </a:xfrm>
            <a:custGeom>
              <a:avLst/>
              <a:gdLst>
                <a:gd name="T0" fmla="*/ 1893 w 2776"/>
                <a:gd name="T1" fmla="*/ 2761 h 3440"/>
                <a:gd name="T2" fmla="*/ 1756 w 2776"/>
                <a:gd name="T3" fmla="*/ 2829 h 3440"/>
                <a:gd name="T4" fmla="*/ 2073 w 2776"/>
                <a:gd name="T5" fmla="*/ 3143 h 3440"/>
                <a:gd name="T6" fmla="*/ 2577 w 2776"/>
                <a:gd name="T7" fmla="*/ 2631 h 3440"/>
                <a:gd name="T8" fmla="*/ 2489 w 2776"/>
                <a:gd name="T9" fmla="*/ 2506 h 3440"/>
                <a:gd name="T10" fmla="*/ 1412 w 2776"/>
                <a:gd name="T11" fmla="*/ 2506 h 3440"/>
                <a:gd name="T12" fmla="*/ 897 w 2776"/>
                <a:gd name="T13" fmla="*/ 2546 h 3440"/>
                <a:gd name="T14" fmla="*/ 910 w 2776"/>
                <a:gd name="T15" fmla="*/ 2410 h 3440"/>
                <a:gd name="T16" fmla="*/ 791 w 2776"/>
                <a:gd name="T17" fmla="*/ 2360 h 3440"/>
                <a:gd name="T18" fmla="*/ 431 w 2776"/>
                <a:gd name="T19" fmla="*/ 2490 h 3440"/>
                <a:gd name="T20" fmla="*/ 461 w 2776"/>
                <a:gd name="T21" fmla="*/ 2410 h 3440"/>
                <a:gd name="T22" fmla="*/ 2144 w 2776"/>
                <a:gd name="T23" fmla="*/ 2162 h 3440"/>
                <a:gd name="T24" fmla="*/ 2591 w 2776"/>
                <a:gd name="T25" fmla="*/ 2350 h 3440"/>
                <a:gd name="T26" fmla="*/ 2776 w 2776"/>
                <a:gd name="T27" fmla="*/ 2801 h 3440"/>
                <a:gd name="T28" fmla="*/ 2591 w 2776"/>
                <a:gd name="T29" fmla="*/ 3252 h 3440"/>
                <a:gd name="T30" fmla="*/ 2144 w 2776"/>
                <a:gd name="T31" fmla="*/ 3440 h 3440"/>
                <a:gd name="T32" fmla="*/ 1695 w 2776"/>
                <a:gd name="T33" fmla="*/ 3252 h 3440"/>
                <a:gd name="T34" fmla="*/ 1510 w 2776"/>
                <a:gd name="T35" fmla="*/ 2801 h 3440"/>
                <a:gd name="T36" fmla="*/ 1695 w 2776"/>
                <a:gd name="T37" fmla="*/ 2350 h 3440"/>
                <a:gd name="T38" fmla="*/ 2144 w 2776"/>
                <a:gd name="T39" fmla="*/ 2162 h 3440"/>
                <a:gd name="T40" fmla="*/ 1510 w 2776"/>
                <a:gd name="T41" fmla="*/ 2064 h 3440"/>
                <a:gd name="T42" fmla="*/ 897 w 2776"/>
                <a:gd name="T43" fmla="*/ 2104 h 3440"/>
                <a:gd name="T44" fmla="*/ 910 w 2776"/>
                <a:gd name="T45" fmla="*/ 1968 h 3440"/>
                <a:gd name="T46" fmla="*/ 791 w 2776"/>
                <a:gd name="T47" fmla="*/ 1939 h 3440"/>
                <a:gd name="T48" fmla="*/ 431 w 2776"/>
                <a:gd name="T49" fmla="*/ 2069 h 3440"/>
                <a:gd name="T50" fmla="*/ 461 w 2776"/>
                <a:gd name="T51" fmla="*/ 1989 h 3440"/>
                <a:gd name="T52" fmla="*/ 926 w 2776"/>
                <a:gd name="T53" fmla="*/ 1573 h 3440"/>
                <a:gd name="T54" fmla="*/ 1751 w 2776"/>
                <a:gd name="T55" fmla="*/ 1687 h 3440"/>
                <a:gd name="T56" fmla="*/ 886 w 2776"/>
                <a:gd name="T57" fmla="*/ 1700 h 3440"/>
                <a:gd name="T58" fmla="*/ 926 w 2776"/>
                <a:gd name="T59" fmla="*/ 1573 h 3440"/>
                <a:gd name="T60" fmla="*/ 784 w 2776"/>
                <a:gd name="T61" fmla="*/ 1533 h 3440"/>
                <a:gd name="T62" fmla="*/ 421 w 2776"/>
                <a:gd name="T63" fmla="*/ 1641 h 3440"/>
                <a:gd name="T64" fmla="*/ 474 w 2776"/>
                <a:gd name="T65" fmla="*/ 1574 h 3440"/>
                <a:gd name="T66" fmla="*/ 1705 w 2776"/>
                <a:gd name="T67" fmla="*/ 1130 h 3440"/>
                <a:gd name="T68" fmla="*/ 1744 w 2776"/>
                <a:gd name="T69" fmla="*/ 1257 h 3440"/>
                <a:gd name="T70" fmla="*/ 879 w 2776"/>
                <a:gd name="T71" fmla="*/ 1244 h 3440"/>
                <a:gd name="T72" fmla="*/ 754 w 2776"/>
                <a:gd name="T73" fmla="*/ 1021 h 3440"/>
                <a:gd name="T74" fmla="*/ 604 w 2776"/>
                <a:gd name="T75" fmla="*/ 1300 h 3440"/>
                <a:gd name="T76" fmla="*/ 415 w 2776"/>
                <a:gd name="T77" fmla="*/ 1190 h 3440"/>
                <a:gd name="T78" fmla="*/ 487 w 2776"/>
                <a:gd name="T79" fmla="*/ 1144 h 3440"/>
                <a:gd name="T80" fmla="*/ 537 w 2776"/>
                <a:gd name="T81" fmla="*/ 369 h 3440"/>
                <a:gd name="T82" fmla="*/ 667 w 2776"/>
                <a:gd name="T83" fmla="*/ 612 h 3440"/>
                <a:gd name="T84" fmla="*/ 1557 w 2776"/>
                <a:gd name="T85" fmla="*/ 591 h 3440"/>
                <a:gd name="T86" fmla="*/ 1651 w 2776"/>
                <a:gd name="T87" fmla="*/ 344 h 3440"/>
                <a:gd name="T88" fmla="*/ 2158 w 2776"/>
                <a:gd name="T89" fmla="*/ 434 h 3440"/>
                <a:gd name="T90" fmla="*/ 2076 w 2776"/>
                <a:gd name="T91" fmla="*/ 2018 h 3440"/>
                <a:gd name="T92" fmla="*/ 1384 w 2776"/>
                <a:gd name="T93" fmla="*/ 2977 h 3440"/>
                <a:gd name="T94" fmla="*/ 46 w 2776"/>
                <a:gd name="T95" fmla="*/ 3026 h 3440"/>
                <a:gd name="T96" fmla="*/ 21 w 2776"/>
                <a:gd name="T97" fmla="*/ 450 h 3440"/>
                <a:gd name="T98" fmla="*/ 1096 w 2776"/>
                <a:gd name="T99" fmla="*/ 98 h 3440"/>
                <a:gd name="T100" fmla="*/ 1033 w 2776"/>
                <a:gd name="T101" fmla="*/ 210 h 3440"/>
                <a:gd name="T102" fmla="*/ 1159 w 2776"/>
                <a:gd name="T103" fmla="*/ 210 h 3440"/>
                <a:gd name="T104" fmla="*/ 1096 w 2776"/>
                <a:gd name="T105" fmla="*/ 98 h 3440"/>
                <a:gd name="T106" fmla="*/ 1244 w 2776"/>
                <a:gd name="T107" fmla="*/ 84 h 3440"/>
                <a:gd name="T108" fmla="*/ 1303 w 2776"/>
                <a:gd name="T109" fmla="*/ 236 h 3440"/>
                <a:gd name="T110" fmla="*/ 1534 w 2776"/>
                <a:gd name="T111" fmla="*/ 310 h 3440"/>
                <a:gd name="T112" fmla="*/ 1517 w 2776"/>
                <a:gd name="T113" fmla="*/ 498 h 3440"/>
                <a:gd name="T114" fmla="*/ 697 w 2776"/>
                <a:gd name="T115" fmla="*/ 516 h 3440"/>
                <a:gd name="T116" fmla="*/ 645 w 2776"/>
                <a:gd name="T117" fmla="*/ 335 h 3440"/>
                <a:gd name="T118" fmla="*/ 872 w 2776"/>
                <a:gd name="T119" fmla="*/ 243 h 3440"/>
                <a:gd name="T120" fmla="*/ 936 w 2776"/>
                <a:gd name="T121" fmla="*/ 110 h 3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76" h="3440">
                  <a:moveTo>
                    <a:pt x="2489" y="2506"/>
                  </a:moveTo>
                  <a:lnTo>
                    <a:pt x="2468" y="2508"/>
                  </a:lnTo>
                  <a:lnTo>
                    <a:pt x="2447" y="2513"/>
                  </a:lnTo>
                  <a:lnTo>
                    <a:pt x="2428" y="2524"/>
                  </a:lnTo>
                  <a:lnTo>
                    <a:pt x="2411" y="2539"/>
                  </a:lnTo>
                  <a:lnTo>
                    <a:pt x="2083" y="2911"/>
                  </a:lnTo>
                  <a:lnTo>
                    <a:pt x="1912" y="2774"/>
                  </a:lnTo>
                  <a:lnTo>
                    <a:pt x="1893" y="2761"/>
                  </a:lnTo>
                  <a:lnTo>
                    <a:pt x="1872" y="2754"/>
                  </a:lnTo>
                  <a:lnTo>
                    <a:pt x="1851" y="2752"/>
                  </a:lnTo>
                  <a:lnTo>
                    <a:pt x="1830" y="2754"/>
                  </a:lnTo>
                  <a:lnTo>
                    <a:pt x="1809" y="2761"/>
                  </a:lnTo>
                  <a:lnTo>
                    <a:pt x="1790" y="2773"/>
                  </a:lnTo>
                  <a:lnTo>
                    <a:pt x="1775" y="2788"/>
                  </a:lnTo>
                  <a:lnTo>
                    <a:pt x="1762" y="2808"/>
                  </a:lnTo>
                  <a:lnTo>
                    <a:pt x="1756" y="2829"/>
                  </a:lnTo>
                  <a:lnTo>
                    <a:pt x="1753" y="2850"/>
                  </a:lnTo>
                  <a:lnTo>
                    <a:pt x="1756" y="2872"/>
                  </a:lnTo>
                  <a:lnTo>
                    <a:pt x="1762" y="2893"/>
                  </a:lnTo>
                  <a:lnTo>
                    <a:pt x="1774" y="2910"/>
                  </a:lnTo>
                  <a:lnTo>
                    <a:pt x="1790" y="2927"/>
                  </a:lnTo>
                  <a:lnTo>
                    <a:pt x="2033" y="3123"/>
                  </a:lnTo>
                  <a:lnTo>
                    <a:pt x="2053" y="3136"/>
                  </a:lnTo>
                  <a:lnTo>
                    <a:pt x="2073" y="3143"/>
                  </a:lnTo>
                  <a:lnTo>
                    <a:pt x="2094" y="3145"/>
                  </a:lnTo>
                  <a:lnTo>
                    <a:pt x="2115" y="3143"/>
                  </a:lnTo>
                  <a:lnTo>
                    <a:pt x="2133" y="3137"/>
                  </a:lnTo>
                  <a:lnTo>
                    <a:pt x="2152" y="3126"/>
                  </a:lnTo>
                  <a:lnTo>
                    <a:pt x="2167" y="3113"/>
                  </a:lnTo>
                  <a:lnTo>
                    <a:pt x="2557" y="2670"/>
                  </a:lnTo>
                  <a:lnTo>
                    <a:pt x="2569" y="2651"/>
                  </a:lnTo>
                  <a:lnTo>
                    <a:pt x="2577" y="2631"/>
                  </a:lnTo>
                  <a:lnTo>
                    <a:pt x="2582" y="2609"/>
                  </a:lnTo>
                  <a:lnTo>
                    <a:pt x="2580" y="2588"/>
                  </a:lnTo>
                  <a:lnTo>
                    <a:pt x="2574" y="2567"/>
                  </a:lnTo>
                  <a:lnTo>
                    <a:pt x="2564" y="2548"/>
                  </a:lnTo>
                  <a:lnTo>
                    <a:pt x="2549" y="2531"/>
                  </a:lnTo>
                  <a:lnTo>
                    <a:pt x="2530" y="2518"/>
                  </a:lnTo>
                  <a:lnTo>
                    <a:pt x="2510" y="2510"/>
                  </a:lnTo>
                  <a:lnTo>
                    <a:pt x="2489" y="2506"/>
                  </a:lnTo>
                  <a:close/>
                  <a:moveTo>
                    <a:pt x="926" y="2408"/>
                  </a:moveTo>
                  <a:lnTo>
                    <a:pt x="1364" y="2408"/>
                  </a:lnTo>
                  <a:lnTo>
                    <a:pt x="1379" y="2410"/>
                  </a:lnTo>
                  <a:lnTo>
                    <a:pt x="1393" y="2417"/>
                  </a:lnTo>
                  <a:lnTo>
                    <a:pt x="1403" y="2428"/>
                  </a:lnTo>
                  <a:lnTo>
                    <a:pt x="1410" y="2441"/>
                  </a:lnTo>
                  <a:lnTo>
                    <a:pt x="1412" y="2457"/>
                  </a:lnTo>
                  <a:lnTo>
                    <a:pt x="1412" y="2506"/>
                  </a:lnTo>
                  <a:lnTo>
                    <a:pt x="1410" y="2522"/>
                  </a:lnTo>
                  <a:lnTo>
                    <a:pt x="1403" y="2535"/>
                  </a:lnTo>
                  <a:lnTo>
                    <a:pt x="1393" y="2546"/>
                  </a:lnTo>
                  <a:lnTo>
                    <a:pt x="1379" y="2553"/>
                  </a:lnTo>
                  <a:lnTo>
                    <a:pt x="1364" y="2555"/>
                  </a:lnTo>
                  <a:lnTo>
                    <a:pt x="926" y="2555"/>
                  </a:lnTo>
                  <a:lnTo>
                    <a:pt x="910" y="2553"/>
                  </a:lnTo>
                  <a:lnTo>
                    <a:pt x="897" y="2546"/>
                  </a:lnTo>
                  <a:lnTo>
                    <a:pt x="886" y="2535"/>
                  </a:lnTo>
                  <a:lnTo>
                    <a:pt x="879" y="2522"/>
                  </a:lnTo>
                  <a:lnTo>
                    <a:pt x="877" y="2506"/>
                  </a:lnTo>
                  <a:lnTo>
                    <a:pt x="877" y="2457"/>
                  </a:lnTo>
                  <a:lnTo>
                    <a:pt x="879" y="2441"/>
                  </a:lnTo>
                  <a:lnTo>
                    <a:pt x="886" y="2428"/>
                  </a:lnTo>
                  <a:lnTo>
                    <a:pt x="897" y="2417"/>
                  </a:lnTo>
                  <a:lnTo>
                    <a:pt x="910" y="2410"/>
                  </a:lnTo>
                  <a:lnTo>
                    <a:pt x="926" y="2408"/>
                  </a:lnTo>
                  <a:close/>
                  <a:moveTo>
                    <a:pt x="754" y="2298"/>
                  </a:moveTo>
                  <a:lnTo>
                    <a:pt x="768" y="2301"/>
                  </a:lnTo>
                  <a:lnTo>
                    <a:pt x="780" y="2309"/>
                  </a:lnTo>
                  <a:lnTo>
                    <a:pt x="789" y="2319"/>
                  </a:lnTo>
                  <a:lnTo>
                    <a:pt x="794" y="2333"/>
                  </a:lnTo>
                  <a:lnTo>
                    <a:pt x="794" y="2346"/>
                  </a:lnTo>
                  <a:lnTo>
                    <a:pt x="791" y="2360"/>
                  </a:lnTo>
                  <a:lnTo>
                    <a:pt x="784" y="2373"/>
                  </a:lnTo>
                  <a:lnTo>
                    <a:pt x="604" y="2576"/>
                  </a:lnTo>
                  <a:lnTo>
                    <a:pt x="594" y="2584"/>
                  </a:lnTo>
                  <a:lnTo>
                    <a:pt x="583" y="2589"/>
                  </a:lnTo>
                  <a:lnTo>
                    <a:pt x="570" y="2591"/>
                  </a:lnTo>
                  <a:lnTo>
                    <a:pt x="556" y="2588"/>
                  </a:lnTo>
                  <a:lnTo>
                    <a:pt x="542" y="2581"/>
                  </a:lnTo>
                  <a:lnTo>
                    <a:pt x="431" y="2490"/>
                  </a:lnTo>
                  <a:lnTo>
                    <a:pt x="421" y="2480"/>
                  </a:lnTo>
                  <a:lnTo>
                    <a:pt x="415" y="2467"/>
                  </a:lnTo>
                  <a:lnTo>
                    <a:pt x="414" y="2454"/>
                  </a:lnTo>
                  <a:lnTo>
                    <a:pt x="416" y="2440"/>
                  </a:lnTo>
                  <a:lnTo>
                    <a:pt x="424" y="2427"/>
                  </a:lnTo>
                  <a:lnTo>
                    <a:pt x="434" y="2417"/>
                  </a:lnTo>
                  <a:lnTo>
                    <a:pt x="447" y="2412"/>
                  </a:lnTo>
                  <a:lnTo>
                    <a:pt x="461" y="2410"/>
                  </a:lnTo>
                  <a:lnTo>
                    <a:pt x="474" y="2413"/>
                  </a:lnTo>
                  <a:lnTo>
                    <a:pt x="487" y="2421"/>
                  </a:lnTo>
                  <a:lnTo>
                    <a:pt x="565" y="2484"/>
                  </a:lnTo>
                  <a:lnTo>
                    <a:pt x="717" y="2312"/>
                  </a:lnTo>
                  <a:lnTo>
                    <a:pt x="727" y="2303"/>
                  </a:lnTo>
                  <a:lnTo>
                    <a:pt x="741" y="2299"/>
                  </a:lnTo>
                  <a:lnTo>
                    <a:pt x="754" y="2298"/>
                  </a:lnTo>
                  <a:close/>
                  <a:moveTo>
                    <a:pt x="2144" y="2162"/>
                  </a:moveTo>
                  <a:lnTo>
                    <a:pt x="2208" y="2165"/>
                  </a:lnTo>
                  <a:lnTo>
                    <a:pt x="2271" y="2176"/>
                  </a:lnTo>
                  <a:lnTo>
                    <a:pt x="2332" y="2191"/>
                  </a:lnTo>
                  <a:lnTo>
                    <a:pt x="2389" y="2212"/>
                  </a:lnTo>
                  <a:lnTo>
                    <a:pt x="2445" y="2239"/>
                  </a:lnTo>
                  <a:lnTo>
                    <a:pt x="2497" y="2271"/>
                  </a:lnTo>
                  <a:lnTo>
                    <a:pt x="2545" y="2308"/>
                  </a:lnTo>
                  <a:lnTo>
                    <a:pt x="2591" y="2350"/>
                  </a:lnTo>
                  <a:lnTo>
                    <a:pt x="2631" y="2394"/>
                  </a:lnTo>
                  <a:lnTo>
                    <a:pt x="2668" y="2443"/>
                  </a:lnTo>
                  <a:lnTo>
                    <a:pt x="2699" y="2497"/>
                  </a:lnTo>
                  <a:lnTo>
                    <a:pt x="2726" y="2553"/>
                  </a:lnTo>
                  <a:lnTo>
                    <a:pt x="2748" y="2611"/>
                  </a:lnTo>
                  <a:lnTo>
                    <a:pt x="2763" y="2673"/>
                  </a:lnTo>
                  <a:lnTo>
                    <a:pt x="2773" y="2735"/>
                  </a:lnTo>
                  <a:lnTo>
                    <a:pt x="2776" y="2801"/>
                  </a:lnTo>
                  <a:lnTo>
                    <a:pt x="2773" y="2867"/>
                  </a:lnTo>
                  <a:lnTo>
                    <a:pt x="2763" y="2930"/>
                  </a:lnTo>
                  <a:lnTo>
                    <a:pt x="2748" y="2991"/>
                  </a:lnTo>
                  <a:lnTo>
                    <a:pt x="2726" y="3050"/>
                  </a:lnTo>
                  <a:lnTo>
                    <a:pt x="2699" y="3105"/>
                  </a:lnTo>
                  <a:lnTo>
                    <a:pt x="2668" y="3159"/>
                  </a:lnTo>
                  <a:lnTo>
                    <a:pt x="2631" y="3208"/>
                  </a:lnTo>
                  <a:lnTo>
                    <a:pt x="2591" y="3252"/>
                  </a:lnTo>
                  <a:lnTo>
                    <a:pt x="2545" y="3294"/>
                  </a:lnTo>
                  <a:lnTo>
                    <a:pt x="2497" y="3331"/>
                  </a:lnTo>
                  <a:lnTo>
                    <a:pt x="2445" y="3363"/>
                  </a:lnTo>
                  <a:lnTo>
                    <a:pt x="2389" y="3390"/>
                  </a:lnTo>
                  <a:lnTo>
                    <a:pt x="2332" y="3411"/>
                  </a:lnTo>
                  <a:lnTo>
                    <a:pt x="2271" y="3427"/>
                  </a:lnTo>
                  <a:lnTo>
                    <a:pt x="2208" y="3437"/>
                  </a:lnTo>
                  <a:lnTo>
                    <a:pt x="2144" y="3440"/>
                  </a:lnTo>
                  <a:lnTo>
                    <a:pt x="2079" y="3437"/>
                  </a:lnTo>
                  <a:lnTo>
                    <a:pt x="2015" y="3427"/>
                  </a:lnTo>
                  <a:lnTo>
                    <a:pt x="1955" y="3411"/>
                  </a:lnTo>
                  <a:lnTo>
                    <a:pt x="1897" y="3390"/>
                  </a:lnTo>
                  <a:lnTo>
                    <a:pt x="1841" y="3363"/>
                  </a:lnTo>
                  <a:lnTo>
                    <a:pt x="1789" y="3331"/>
                  </a:lnTo>
                  <a:lnTo>
                    <a:pt x="1741" y="3294"/>
                  </a:lnTo>
                  <a:lnTo>
                    <a:pt x="1695" y="3252"/>
                  </a:lnTo>
                  <a:lnTo>
                    <a:pt x="1655" y="3208"/>
                  </a:lnTo>
                  <a:lnTo>
                    <a:pt x="1618" y="3159"/>
                  </a:lnTo>
                  <a:lnTo>
                    <a:pt x="1587" y="3105"/>
                  </a:lnTo>
                  <a:lnTo>
                    <a:pt x="1560" y="3050"/>
                  </a:lnTo>
                  <a:lnTo>
                    <a:pt x="1538" y="2991"/>
                  </a:lnTo>
                  <a:lnTo>
                    <a:pt x="1523" y="2930"/>
                  </a:lnTo>
                  <a:lnTo>
                    <a:pt x="1513" y="2867"/>
                  </a:lnTo>
                  <a:lnTo>
                    <a:pt x="1510" y="2801"/>
                  </a:lnTo>
                  <a:lnTo>
                    <a:pt x="1513" y="2735"/>
                  </a:lnTo>
                  <a:lnTo>
                    <a:pt x="1523" y="2673"/>
                  </a:lnTo>
                  <a:lnTo>
                    <a:pt x="1538" y="2611"/>
                  </a:lnTo>
                  <a:lnTo>
                    <a:pt x="1560" y="2553"/>
                  </a:lnTo>
                  <a:lnTo>
                    <a:pt x="1587" y="2497"/>
                  </a:lnTo>
                  <a:lnTo>
                    <a:pt x="1618" y="2443"/>
                  </a:lnTo>
                  <a:lnTo>
                    <a:pt x="1655" y="2394"/>
                  </a:lnTo>
                  <a:lnTo>
                    <a:pt x="1695" y="2350"/>
                  </a:lnTo>
                  <a:lnTo>
                    <a:pt x="1741" y="2308"/>
                  </a:lnTo>
                  <a:lnTo>
                    <a:pt x="1789" y="2271"/>
                  </a:lnTo>
                  <a:lnTo>
                    <a:pt x="1841" y="2239"/>
                  </a:lnTo>
                  <a:lnTo>
                    <a:pt x="1897" y="2212"/>
                  </a:lnTo>
                  <a:lnTo>
                    <a:pt x="1955" y="2191"/>
                  </a:lnTo>
                  <a:lnTo>
                    <a:pt x="2015" y="2176"/>
                  </a:lnTo>
                  <a:lnTo>
                    <a:pt x="2079" y="2165"/>
                  </a:lnTo>
                  <a:lnTo>
                    <a:pt x="2144" y="2162"/>
                  </a:lnTo>
                  <a:close/>
                  <a:moveTo>
                    <a:pt x="926" y="1966"/>
                  </a:moveTo>
                  <a:lnTo>
                    <a:pt x="1462" y="1966"/>
                  </a:lnTo>
                  <a:lnTo>
                    <a:pt x="1476" y="1968"/>
                  </a:lnTo>
                  <a:lnTo>
                    <a:pt x="1490" y="1975"/>
                  </a:lnTo>
                  <a:lnTo>
                    <a:pt x="1501" y="1986"/>
                  </a:lnTo>
                  <a:lnTo>
                    <a:pt x="1507" y="1999"/>
                  </a:lnTo>
                  <a:lnTo>
                    <a:pt x="1510" y="2015"/>
                  </a:lnTo>
                  <a:lnTo>
                    <a:pt x="1510" y="2064"/>
                  </a:lnTo>
                  <a:lnTo>
                    <a:pt x="1507" y="2080"/>
                  </a:lnTo>
                  <a:lnTo>
                    <a:pt x="1501" y="2093"/>
                  </a:lnTo>
                  <a:lnTo>
                    <a:pt x="1490" y="2104"/>
                  </a:lnTo>
                  <a:lnTo>
                    <a:pt x="1476" y="2111"/>
                  </a:lnTo>
                  <a:lnTo>
                    <a:pt x="1462" y="2113"/>
                  </a:lnTo>
                  <a:lnTo>
                    <a:pt x="926" y="2113"/>
                  </a:lnTo>
                  <a:lnTo>
                    <a:pt x="910" y="2111"/>
                  </a:lnTo>
                  <a:lnTo>
                    <a:pt x="897" y="2104"/>
                  </a:lnTo>
                  <a:lnTo>
                    <a:pt x="886" y="2093"/>
                  </a:lnTo>
                  <a:lnTo>
                    <a:pt x="879" y="2080"/>
                  </a:lnTo>
                  <a:lnTo>
                    <a:pt x="877" y="2064"/>
                  </a:lnTo>
                  <a:lnTo>
                    <a:pt x="877" y="2015"/>
                  </a:lnTo>
                  <a:lnTo>
                    <a:pt x="879" y="1999"/>
                  </a:lnTo>
                  <a:lnTo>
                    <a:pt x="886" y="1986"/>
                  </a:lnTo>
                  <a:lnTo>
                    <a:pt x="897" y="1975"/>
                  </a:lnTo>
                  <a:lnTo>
                    <a:pt x="910" y="1968"/>
                  </a:lnTo>
                  <a:lnTo>
                    <a:pt x="926" y="1966"/>
                  </a:lnTo>
                  <a:close/>
                  <a:moveTo>
                    <a:pt x="754" y="1876"/>
                  </a:moveTo>
                  <a:lnTo>
                    <a:pt x="768" y="1879"/>
                  </a:lnTo>
                  <a:lnTo>
                    <a:pt x="780" y="1888"/>
                  </a:lnTo>
                  <a:lnTo>
                    <a:pt x="789" y="1898"/>
                  </a:lnTo>
                  <a:lnTo>
                    <a:pt x="794" y="1912"/>
                  </a:lnTo>
                  <a:lnTo>
                    <a:pt x="794" y="1925"/>
                  </a:lnTo>
                  <a:lnTo>
                    <a:pt x="791" y="1939"/>
                  </a:lnTo>
                  <a:lnTo>
                    <a:pt x="784" y="1951"/>
                  </a:lnTo>
                  <a:lnTo>
                    <a:pt x="604" y="2155"/>
                  </a:lnTo>
                  <a:lnTo>
                    <a:pt x="594" y="2163"/>
                  </a:lnTo>
                  <a:lnTo>
                    <a:pt x="583" y="2168"/>
                  </a:lnTo>
                  <a:lnTo>
                    <a:pt x="570" y="2170"/>
                  </a:lnTo>
                  <a:lnTo>
                    <a:pt x="556" y="2167"/>
                  </a:lnTo>
                  <a:lnTo>
                    <a:pt x="542" y="2160"/>
                  </a:lnTo>
                  <a:lnTo>
                    <a:pt x="431" y="2069"/>
                  </a:lnTo>
                  <a:lnTo>
                    <a:pt x="421" y="2059"/>
                  </a:lnTo>
                  <a:lnTo>
                    <a:pt x="415" y="2046"/>
                  </a:lnTo>
                  <a:lnTo>
                    <a:pt x="414" y="2033"/>
                  </a:lnTo>
                  <a:lnTo>
                    <a:pt x="416" y="2019"/>
                  </a:lnTo>
                  <a:lnTo>
                    <a:pt x="424" y="2006"/>
                  </a:lnTo>
                  <a:lnTo>
                    <a:pt x="434" y="1996"/>
                  </a:lnTo>
                  <a:lnTo>
                    <a:pt x="447" y="1991"/>
                  </a:lnTo>
                  <a:lnTo>
                    <a:pt x="461" y="1989"/>
                  </a:lnTo>
                  <a:lnTo>
                    <a:pt x="474" y="1992"/>
                  </a:lnTo>
                  <a:lnTo>
                    <a:pt x="487" y="1999"/>
                  </a:lnTo>
                  <a:lnTo>
                    <a:pt x="565" y="2063"/>
                  </a:lnTo>
                  <a:lnTo>
                    <a:pt x="717" y="1891"/>
                  </a:lnTo>
                  <a:lnTo>
                    <a:pt x="727" y="1882"/>
                  </a:lnTo>
                  <a:lnTo>
                    <a:pt x="741" y="1877"/>
                  </a:lnTo>
                  <a:lnTo>
                    <a:pt x="754" y="1876"/>
                  </a:lnTo>
                  <a:close/>
                  <a:moveTo>
                    <a:pt x="926" y="1573"/>
                  </a:moveTo>
                  <a:lnTo>
                    <a:pt x="1705" y="1573"/>
                  </a:lnTo>
                  <a:lnTo>
                    <a:pt x="1720" y="1575"/>
                  </a:lnTo>
                  <a:lnTo>
                    <a:pt x="1733" y="1582"/>
                  </a:lnTo>
                  <a:lnTo>
                    <a:pt x="1744" y="1593"/>
                  </a:lnTo>
                  <a:lnTo>
                    <a:pt x="1751" y="1606"/>
                  </a:lnTo>
                  <a:lnTo>
                    <a:pt x="1753" y="1622"/>
                  </a:lnTo>
                  <a:lnTo>
                    <a:pt x="1753" y="1671"/>
                  </a:lnTo>
                  <a:lnTo>
                    <a:pt x="1751" y="1687"/>
                  </a:lnTo>
                  <a:lnTo>
                    <a:pt x="1744" y="1700"/>
                  </a:lnTo>
                  <a:lnTo>
                    <a:pt x="1733" y="1711"/>
                  </a:lnTo>
                  <a:lnTo>
                    <a:pt x="1720" y="1718"/>
                  </a:lnTo>
                  <a:lnTo>
                    <a:pt x="1705" y="1720"/>
                  </a:lnTo>
                  <a:lnTo>
                    <a:pt x="926" y="1720"/>
                  </a:lnTo>
                  <a:lnTo>
                    <a:pt x="910" y="1718"/>
                  </a:lnTo>
                  <a:lnTo>
                    <a:pt x="897" y="1711"/>
                  </a:lnTo>
                  <a:lnTo>
                    <a:pt x="886" y="1700"/>
                  </a:lnTo>
                  <a:lnTo>
                    <a:pt x="879" y="1687"/>
                  </a:lnTo>
                  <a:lnTo>
                    <a:pt x="877" y="1671"/>
                  </a:lnTo>
                  <a:lnTo>
                    <a:pt x="877" y="1622"/>
                  </a:lnTo>
                  <a:lnTo>
                    <a:pt x="879" y="1606"/>
                  </a:lnTo>
                  <a:lnTo>
                    <a:pt x="886" y="1593"/>
                  </a:lnTo>
                  <a:lnTo>
                    <a:pt x="897" y="1582"/>
                  </a:lnTo>
                  <a:lnTo>
                    <a:pt x="910" y="1575"/>
                  </a:lnTo>
                  <a:lnTo>
                    <a:pt x="926" y="1573"/>
                  </a:lnTo>
                  <a:close/>
                  <a:moveTo>
                    <a:pt x="754" y="1458"/>
                  </a:moveTo>
                  <a:lnTo>
                    <a:pt x="768" y="1461"/>
                  </a:lnTo>
                  <a:lnTo>
                    <a:pt x="780" y="1470"/>
                  </a:lnTo>
                  <a:lnTo>
                    <a:pt x="789" y="1480"/>
                  </a:lnTo>
                  <a:lnTo>
                    <a:pt x="794" y="1494"/>
                  </a:lnTo>
                  <a:lnTo>
                    <a:pt x="794" y="1507"/>
                  </a:lnTo>
                  <a:lnTo>
                    <a:pt x="791" y="1521"/>
                  </a:lnTo>
                  <a:lnTo>
                    <a:pt x="784" y="1533"/>
                  </a:lnTo>
                  <a:lnTo>
                    <a:pt x="604" y="1737"/>
                  </a:lnTo>
                  <a:lnTo>
                    <a:pt x="594" y="1745"/>
                  </a:lnTo>
                  <a:lnTo>
                    <a:pt x="583" y="1750"/>
                  </a:lnTo>
                  <a:lnTo>
                    <a:pt x="570" y="1752"/>
                  </a:lnTo>
                  <a:lnTo>
                    <a:pt x="556" y="1749"/>
                  </a:lnTo>
                  <a:lnTo>
                    <a:pt x="542" y="1742"/>
                  </a:lnTo>
                  <a:lnTo>
                    <a:pt x="431" y="1651"/>
                  </a:lnTo>
                  <a:lnTo>
                    <a:pt x="421" y="1641"/>
                  </a:lnTo>
                  <a:lnTo>
                    <a:pt x="415" y="1628"/>
                  </a:lnTo>
                  <a:lnTo>
                    <a:pt x="414" y="1615"/>
                  </a:lnTo>
                  <a:lnTo>
                    <a:pt x="416" y="1600"/>
                  </a:lnTo>
                  <a:lnTo>
                    <a:pt x="424" y="1588"/>
                  </a:lnTo>
                  <a:lnTo>
                    <a:pt x="434" y="1578"/>
                  </a:lnTo>
                  <a:lnTo>
                    <a:pt x="447" y="1573"/>
                  </a:lnTo>
                  <a:lnTo>
                    <a:pt x="461" y="1571"/>
                  </a:lnTo>
                  <a:lnTo>
                    <a:pt x="474" y="1574"/>
                  </a:lnTo>
                  <a:lnTo>
                    <a:pt x="487" y="1581"/>
                  </a:lnTo>
                  <a:lnTo>
                    <a:pt x="565" y="1645"/>
                  </a:lnTo>
                  <a:lnTo>
                    <a:pt x="717" y="1473"/>
                  </a:lnTo>
                  <a:lnTo>
                    <a:pt x="727" y="1464"/>
                  </a:lnTo>
                  <a:lnTo>
                    <a:pt x="741" y="1459"/>
                  </a:lnTo>
                  <a:lnTo>
                    <a:pt x="754" y="1458"/>
                  </a:lnTo>
                  <a:close/>
                  <a:moveTo>
                    <a:pt x="926" y="1130"/>
                  </a:moveTo>
                  <a:lnTo>
                    <a:pt x="1705" y="1130"/>
                  </a:lnTo>
                  <a:lnTo>
                    <a:pt x="1720" y="1133"/>
                  </a:lnTo>
                  <a:lnTo>
                    <a:pt x="1733" y="1139"/>
                  </a:lnTo>
                  <a:lnTo>
                    <a:pt x="1744" y="1151"/>
                  </a:lnTo>
                  <a:lnTo>
                    <a:pt x="1751" y="1164"/>
                  </a:lnTo>
                  <a:lnTo>
                    <a:pt x="1753" y="1179"/>
                  </a:lnTo>
                  <a:lnTo>
                    <a:pt x="1753" y="1229"/>
                  </a:lnTo>
                  <a:lnTo>
                    <a:pt x="1751" y="1244"/>
                  </a:lnTo>
                  <a:lnTo>
                    <a:pt x="1744" y="1257"/>
                  </a:lnTo>
                  <a:lnTo>
                    <a:pt x="1733" y="1269"/>
                  </a:lnTo>
                  <a:lnTo>
                    <a:pt x="1720" y="1275"/>
                  </a:lnTo>
                  <a:lnTo>
                    <a:pt x="1705" y="1278"/>
                  </a:lnTo>
                  <a:lnTo>
                    <a:pt x="926" y="1278"/>
                  </a:lnTo>
                  <a:lnTo>
                    <a:pt x="910" y="1275"/>
                  </a:lnTo>
                  <a:lnTo>
                    <a:pt x="897" y="1269"/>
                  </a:lnTo>
                  <a:lnTo>
                    <a:pt x="886" y="1257"/>
                  </a:lnTo>
                  <a:lnTo>
                    <a:pt x="879" y="1244"/>
                  </a:lnTo>
                  <a:lnTo>
                    <a:pt x="877" y="1229"/>
                  </a:lnTo>
                  <a:lnTo>
                    <a:pt x="877" y="1179"/>
                  </a:lnTo>
                  <a:lnTo>
                    <a:pt x="879" y="1164"/>
                  </a:lnTo>
                  <a:lnTo>
                    <a:pt x="886" y="1151"/>
                  </a:lnTo>
                  <a:lnTo>
                    <a:pt x="897" y="1139"/>
                  </a:lnTo>
                  <a:lnTo>
                    <a:pt x="910" y="1133"/>
                  </a:lnTo>
                  <a:lnTo>
                    <a:pt x="926" y="1130"/>
                  </a:lnTo>
                  <a:close/>
                  <a:moveTo>
                    <a:pt x="754" y="1021"/>
                  </a:moveTo>
                  <a:lnTo>
                    <a:pt x="768" y="1025"/>
                  </a:lnTo>
                  <a:lnTo>
                    <a:pt x="780" y="1032"/>
                  </a:lnTo>
                  <a:lnTo>
                    <a:pt x="789" y="1043"/>
                  </a:lnTo>
                  <a:lnTo>
                    <a:pt x="794" y="1056"/>
                  </a:lnTo>
                  <a:lnTo>
                    <a:pt x="794" y="1071"/>
                  </a:lnTo>
                  <a:lnTo>
                    <a:pt x="791" y="1084"/>
                  </a:lnTo>
                  <a:lnTo>
                    <a:pt x="784" y="1096"/>
                  </a:lnTo>
                  <a:lnTo>
                    <a:pt x="604" y="1300"/>
                  </a:lnTo>
                  <a:lnTo>
                    <a:pt x="594" y="1308"/>
                  </a:lnTo>
                  <a:lnTo>
                    <a:pt x="583" y="1313"/>
                  </a:lnTo>
                  <a:lnTo>
                    <a:pt x="570" y="1314"/>
                  </a:lnTo>
                  <a:lnTo>
                    <a:pt x="556" y="1312"/>
                  </a:lnTo>
                  <a:lnTo>
                    <a:pt x="542" y="1305"/>
                  </a:lnTo>
                  <a:lnTo>
                    <a:pt x="431" y="1214"/>
                  </a:lnTo>
                  <a:lnTo>
                    <a:pt x="421" y="1204"/>
                  </a:lnTo>
                  <a:lnTo>
                    <a:pt x="415" y="1190"/>
                  </a:lnTo>
                  <a:lnTo>
                    <a:pt x="414" y="1177"/>
                  </a:lnTo>
                  <a:lnTo>
                    <a:pt x="416" y="1163"/>
                  </a:lnTo>
                  <a:lnTo>
                    <a:pt x="424" y="1151"/>
                  </a:lnTo>
                  <a:lnTo>
                    <a:pt x="434" y="1141"/>
                  </a:lnTo>
                  <a:lnTo>
                    <a:pt x="447" y="1135"/>
                  </a:lnTo>
                  <a:lnTo>
                    <a:pt x="461" y="1134"/>
                  </a:lnTo>
                  <a:lnTo>
                    <a:pt x="474" y="1136"/>
                  </a:lnTo>
                  <a:lnTo>
                    <a:pt x="487" y="1144"/>
                  </a:lnTo>
                  <a:lnTo>
                    <a:pt x="565" y="1207"/>
                  </a:lnTo>
                  <a:lnTo>
                    <a:pt x="717" y="1036"/>
                  </a:lnTo>
                  <a:lnTo>
                    <a:pt x="727" y="1027"/>
                  </a:lnTo>
                  <a:lnTo>
                    <a:pt x="741" y="1022"/>
                  </a:lnTo>
                  <a:lnTo>
                    <a:pt x="754" y="1021"/>
                  </a:lnTo>
                  <a:close/>
                  <a:moveTo>
                    <a:pt x="147" y="344"/>
                  </a:moveTo>
                  <a:lnTo>
                    <a:pt x="541" y="344"/>
                  </a:lnTo>
                  <a:lnTo>
                    <a:pt x="537" y="369"/>
                  </a:lnTo>
                  <a:lnTo>
                    <a:pt x="536" y="395"/>
                  </a:lnTo>
                  <a:lnTo>
                    <a:pt x="539" y="435"/>
                  </a:lnTo>
                  <a:lnTo>
                    <a:pt x="549" y="472"/>
                  </a:lnTo>
                  <a:lnTo>
                    <a:pt x="563" y="507"/>
                  </a:lnTo>
                  <a:lnTo>
                    <a:pt x="583" y="539"/>
                  </a:lnTo>
                  <a:lnTo>
                    <a:pt x="606" y="567"/>
                  </a:lnTo>
                  <a:lnTo>
                    <a:pt x="635" y="592"/>
                  </a:lnTo>
                  <a:lnTo>
                    <a:pt x="667" y="612"/>
                  </a:lnTo>
                  <a:lnTo>
                    <a:pt x="701" y="626"/>
                  </a:lnTo>
                  <a:lnTo>
                    <a:pt x="739" y="636"/>
                  </a:lnTo>
                  <a:lnTo>
                    <a:pt x="778" y="639"/>
                  </a:lnTo>
                  <a:lnTo>
                    <a:pt x="1414" y="639"/>
                  </a:lnTo>
                  <a:lnTo>
                    <a:pt x="1454" y="636"/>
                  </a:lnTo>
                  <a:lnTo>
                    <a:pt x="1491" y="626"/>
                  </a:lnTo>
                  <a:lnTo>
                    <a:pt x="1525" y="612"/>
                  </a:lnTo>
                  <a:lnTo>
                    <a:pt x="1557" y="591"/>
                  </a:lnTo>
                  <a:lnTo>
                    <a:pt x="1585" y="567"/>
                  </a:lnTo>
                  <a:lnTo>
                    <a:pt x="1609" y="538"/>
                  </a:lnTo>
                  <a:lnTo>
                    <a:pt x="1629" y="506"/>
                  </a:lnTo>
                  <a:lnTo>
                    <a:pt x="1644" y="470"/>
                  </a:lnTo>
                  <a:lnTo>
                    <a:pt x="1653" y="432"/>
                  </a:lnTo>
                  <a:lnTo>
                    <a:pt x="1656" y="392"/>
                  </a:lnTo>
                  <a:lnTo>
                    <a:pt x="1655" y="368"/>
                  </a:lnTo>
                  <a:lnTo>
                    <a:pt x="1651" y="344"/>
                  </a:lnTo>
                  <a:lnTo>
                    <a:pt x="1948" y="344"/>
                  </a:lnTo>
                  <a:lnTo>
                    <a:pt x="1990" y="346"/>
                  </a:lnTo>
                  <a:lnTo>
                    <a:pt x="2027" y="352"/>
                  </a:lnTo>
                  <a:lnTo>
                    <a:pt x="2060" y="363"/>
                  </a:lnTo>
                  <a:lnTo>
                    <a:pt x="2091" y="375"/>
                  </a:lnTo>
                  <a:lnTo>
                    <a:pt x="2117" y="392"/>
                  </a:lnTo>
                  <a:lnTo>
                    <a:pt x="2139" y="412"/>
                  </a:lnTo>
                  <a:lnTo>
                    <a:pt x="2158" y="434"/>
                  </a:lnTo>
                  <a:lnTo>
                    <a:pt x="2173" y="458"/>
                  </a:lnTo>
                  <a:lnTo>
                    <a:pt x="2183" y="484"/>
                  </a:lnTo>
                  <a:lnTo>
                    <a:pt x="2190" y="512"/>
                  </a:lnTo>
                  <a:lnTo>
                    <a:pt x="2192" y="541"/>
                  </a:lnTo>
                  <a:lnTo>
                    <a:pt x="2192" y="2017"/>
                  </a:lnTo>
                  <a:lnTo>
                    <a:pt x="2167" y="2016"/>
                  </a:lnTo>
                  <a:lnTo>
                    <a:pt x="2144" y="2015"/>
                  </a:lnTo>
                  <a:lnTo>
                    <a:pt x="2076" y="2018"/>
                  </a:lnTo>
                  <a:lnTo>
                    <a:pt x="2011" y="2026"/>
                  </a:lnTo>
                  <a:lnTo>
                    <a:pt x="1948" y="2041"/>
                  </a:lnTo>
                  <a:lnTo>
                    <a:pt x="1948" y="885"/>
                  </a:lnTo>
                  <a:lnTo>
                    <a:pt x="244" y="885"/>
                  </a:lnTo>
                  <a:lnTo>
                    <a:pt x="244" y="2850"/>
                  </a:lnTo>
                  <a:lnTo>
                    <a:pt x="1367" y="2850"/>
                  </a:lnTo>
                  <a:lnTo>
                    <a:pt x="1373" y="2915"/>
                  </a:lnTo>
                  <a:lnTo>
                    <a:pt x="1384" y="2977"/>
                  </a:lnTo>
                  <a:lnTo>
                    <a:pt x="1401" y="3038"/>
                  </a:lnTo>
                  <a:lnTo>
                    <a:pt x="1421" y="3096"/>
                  </a:lnTo>
                  <a:lnTo>
                    <a:pt x="195" y="3096"/>
                  </a:lnTo>
                  <a:lnTo>
                    <a:pt x="160" y="3093"/>
                  </a:lnTo>
                  <a:lnTo>
                    <a:pt x="127" y="3083"/>
                  </a:lnTo>
                  <a:lnTo>
                    <a:pt x="97" y="3069"/>
                  </a:lnTo>
                  <a:lnTo>
                    <a:pt x="69" y="3050"/>
                  </a:lnTo>
                  <a:lnTo>
                    <a:pt x="46" y="3026"/>
                  </a:lnTo>
                  <a:lnTo>
                    <a:pt x="27" y="2999"/>
                  </a:lnTo>
                  <a:lnTo>
                    <a:pt x="12" y="2968"/>
                  </a:lnTo>
                  <a:lnTo>
                    <a:pt x="3" y="2934"/>
                  </a:lnTo>
                  <a:lnTo>
                    <a:pt x="0" y="2899"/>
                  </a:lnTo>
                  <a:lnTo>
                    <a:pt x="0" y="541"/>
                  </a:lnTo>
                  <a:lnTo>
                    <a:pt x="3" y="509"/>
                  </a:lnTo>
                  <a:lnTo>
                    <a:pt x="9" y="478"/>
                  </a:lnTo>
                  <a:lnTo>
                    <a:pt x="21" y="450"/>
                  </a:lnTo>
                  <a:lnTo>
                    <a:pt x="35" y="424"/>
                  </a:lnTo>
                  <a:lnTo>
                    <a:pt x="52" y="401"/>
                  </a:lnTo>
                  <a:lnTo>
                    <a:pt x="69" y="382"/>
                  </a:lnTo>
                  <a:lnTo>
                    <a:pt x="89" y="366"/>
                  </a:lnTo>
                  <a:lnTo>
                    <a:pt x="108" y="354"/>
                  </a:lnTo>
                  <a:lnTo>
                    <a:pt x="128" y="346"/>
                  </a:lnTo>
                  <a:lnTo>
                    <a:pt x="147" y="344"/>
                  </a:lnTo>
                  <a:close/>
                  <a:moveTo>
                    <a:pt x="1096" y="98"/>
                  </a:moveTo>
                  <a:lnTo>
                    <a:pt x="1076" y="101"/>
                  </a:lnTo>
                  <a:lnTo>
                    <a:pt x="1059" y="108"/>
                  </a:lnTo>
                  <a:lnTo>
                    <a:pt x="1044" y="120"/>
                  </a:lnTo>
                  <a:lnTo>
                    <a:pt x="1033" y="134"/>
                  </a:lnTo>
                  <a:lnTo>
                    <a:pt x="1026" y="152"/>
                  </a:lnTo>
                  <a:lnTo>
                    <a:pt x="1023" y="172"/>
                  </a:lnTo>
                  <a:lnTo>
                    <a:pt x="1026" y="192"/>
                  </a:lnTo>
                  <a:lnTo>
                    <a:pt x="1033" y="210"/>
                  </a:lnTo>
                  <a:lnTo>
                    <a:pt x="1044" y="224"/>
                  </a:lnTo>
                  <a:lnTo>
                    <a:pt x="1059" y="236"/>
                  </a:lnTo>
                  <a:lnTo>
                    <a:pt x="1076" y="243"/>
                  </a:lnTo>
                  <a:lnTo>
                    <a:pt x="1096" y="246"/>
                  </a:lnTo>
                  <a:lnTo>
                    <a:pt x="1116" y="243"/>
                  </a:lnTo>
                  <a:lnTo>
                    <a:pt x="1133" y="236"/>
                  </a:lnTo>
                  <a:lnTo>
                    <a:pt x="1148" y="224"/>
                  </a:lnTo>
                  <a:lnTo>
                    <a:pt x="1159" y="210"/>
                  </a:lnTo>
                  <a:lnTo>
                    <a:pt x="1166" y="192"/>
                  </a:lnTo>
                  <a:lnTo>
                    <a:pt x="1169" y="172"/>
                  </a:lnTo>
                  <a:lnTo>
                    <a:pt x="1166" y="152"/>
                  </a:lnTo>
                  <a:lnTo>
                    <a:pt x="1159" y="134"/>
                  </a:lnTo>
                  <a:lnTo>
                    <a:pt x="1148" y="120"/>
                  </a:lnTo>
                  <a:lnTo>
                    <a:pt x="1133" y="108"/>
                  </a:lnTo>
                  <a:lnTo>
                    <a:pt x="1116" y="101"/>
                  </a:lnTo>
                  <a:lnTo>
                    <a:pt x="1096" y="98"/>
                  </a:lnTo>
                  <a:close/>
                  <a:moveTo>
                    <a:pt x="1094" y="0"/>
                  </a:moveTo>
                  <a:lnTo>
                    <a:pt x="1098" y="0"/>
                  </a:lnTo>
                  <a:lnTo>
                    <a:pt x="1128" y="3"/>
                  </a:lnTo>
                  <a:lnTo>
                    <a:pt x="1157" y="10"/>
                  </a:lnTo>
                  <a:lnTo>
                    <a:pt x="1183" y="23"/>
                  </a:lnTo>
                  <a:lnTo>
                    <a:pt x="1207" y="40"/>
                  </a:lnTo>
                  <a:lnTo>
                    <a:pt x="1227" y="60"/>
                  </a:lnTo>
                  <a:lnTo>
                    <a:pt x="1244" y="84"/>
                  </a:lnTo>
                  <a:lnTo>
                    <a:pt x="1256" y="110"/>
                  </a:lnTo>
                  <a:lnTo>
                    <a:pt x="1263" y="140"/>
                  </a:lnTo>
                  <a:lnTo>
                    <a:pt x="1267" y="170"/>
                  </a:lnTo>
                  <a:lnTo>
                    <a:pt x="1267" y="172"/>
                  </a:lnTo>
                  <a:lnTo>
                    <a:pt x="1269" y="192"/>
                  </a:lnTo>
                  <a:lnTo>
                    <a:pt x="1277" y="210"/>
                  </a:lnTo>
                  <a:lnTo>
                    <a:pt x="1288" y="224"/>
                  </a:lnTo>
                  <a:lnTo>
                    <a:pt x="1303" y="236"/>
                  </a:lnTo>
                  <a:lnTo>
                    <a:pt x="1319" y="243"/>
                  </a:lnTo>
                  <a:lnTo>
                    <a:pt x="1339" y="246"/>
                  </a:lnTo>
                  <a:lnTo>
                    <a:pt x="1414" y="246"/>
                  </a:lnTo>
                  <a:lnTo>
                    <a:pt x="1443" y="249"/>
                  </a:lnTo>
                  <a:lnTo>
                    <a:pt x="1470" y="257"/>
                  </a:lnTo>
                  <a:lnTo>
                    <a:pt x="1495" y="271"/>
                  </a:lnTo>
                  <a:lnTo>
                    <a:pt x="1517" y="289"/>
                  </a:lnTo>
                  <a:lnTo>
                    <a:pt x="1534" y="310"/>
                  </a:lnTo>
                  <a:lnTo>
                    <a:pt x="1548" y="335"/>
                  </a:lnTo>
                  <a:lnTo>
                    <a:pt x="1556" y="363"/>
                  </a:lnTo>
                  <a:lnTo>
                    <a:pt x="1559" y="392"/>
                  </a:lnTo>
                  <a:lnTo>
                    <a:pt x="1559" y="395"/>
                  </a:lnTo>
                  <a:lnTo>
                    <a:pt x="1556" y="424"/>
                  </a:lnTo>
                  <a:lnTo>
                    <a:pt x="1548" y="451"/>
                  </a:lnTo>
                  <a:lnTo>
                    <a:pt x="1534" y="476"/>
                  </a:lnTo>
                  <a:lnTo>
                    <a:pt x="1517" y="498"/>
                  </a:lnTo>
                  <a:lnTo>
                    <a:pt x="1495" y="516"/>
                  </a:lnTo>
                  <a:lnTo>
                    <a:pt x="1470" y="530"/>
                  </a:lnTo>
                  <a:lnTo>
                    <a:pt x="1443" y="538"/>
                  </a:lnTo>
                  <a:lnTo>
                    <a:pt x="1414" y="541"/>
                  </a:lnTo>
                  <a:lnTo>
                    <a:pt x="778" y="541"/>
                  </a:lnTo>
                  <a:lnTo>
                    <a:pt x="749" y="538"/>
                  </a:lnTo>
                  <a:lnTo>
                    <a:pt x="722" y="530"/>
                  </a:lnTo>
                  <a:lnTo>
                    <a:pt x="697" y="516"/>
                  </a:lnTo>
                  <a:lnTo>
                    <a:pt x="676" y="498"/>
                  </a:lnTo>
                  <a:lnTo>
                    <a:pt x="658" y="476"/>
                  </a:lnTo>
                  <a:lnTo>
                    <a:pt x="645" y="451"/>
                  </a:lnTo>
                  <a:lnTo>
                    <a:pt x="636" y="424"/>
                  </a:lnTo>
                  <a:lnTo>
                    <a:pt x="633" y="395"/>
                  </a:lnTo>
                  <a:lnTo>
                    <a:pt x="633" y="392"/>
                  </a:lnTo>
                  <a:lnTo>
                    <a:pt x="636" y="363"/>
                  </a:lnTo>
                  <a:lnTo>
                    <a:pt x="645" y="335"/>
                  </a:lnTo>
                  <a:lnTo>
                    <a:pt x="658" y="310"/>
                  </a:lnTo>
                  <a:lnTo>
                    <a:pt x="676" y="289"/>
                  </a:lnTo>
                  <a:lnTo>
                    <a:pt x="697" y="271"/>
                  </a:lnTo>
                  <a:lnTo>
                    <a:pt x="722" y="257"/>
                  </a:lnTo>
                  <a:lnTo>
                    <a:pt x="749" y="249"/>
                  </a:lnTo>
                  <a:lnTo>
                    <a:pt x="778" y="246"/>
                  </a:lnTo>
                  <a:lnTo>
                    <a:pt x="853" y="246"/>
                  </a:lnTo>
                  <a:lnTo>
                    <a:pt x="872" y="243"/>
                  </a:lnTo>
                  <a:lnTo>
                    <a:pt x="889" y="236"/>
                  </a:lnTo>
                  <a:lnTo>
                    <a:pt x="904" y="224"/>
                  </a:lnTo>
                  <a:lnTo>
                    <a:pt x="915" y="210"/>
                  </a:lnTo>
                  <a:lnTo>
                    <a:pt x="923" y="192"/>
                  </a:lnTo>
                  <a:lnTo>
                    <a:pt x="926" y="172"/>
                  </a:lnTo>
                  <a:lnTo>
                    <a:pt x="926" y="170"/>
                  </a:lnTo>
                  <a:lnTo>
                    <a:pt x="929" y="140"/>
                  </a:lnTo>
                  <a:lnTo>
                    <a:pt x="936" y="110"/>
                  </a:lnTo>
                  <a:lnTo>
                    <a:pt x="948" y="84"/>
                  </a:lnTo>
                  <a:lnTo>
                    <a:pt x="965" y="60"/>
                  </a:lnTo>
                  <a:lnTo>
                    <a:pt x="986" y="40"/>
                  </a:lnTo>
                  <a:lnTo>
                    <a:pt x="1009" y="23"/>
                  </a:lnTo>
                  <a:lnTo>
                    <a:pt x="1035" y="10"/>
                  </a:lnTo>
                  <a:lnTo>
                    <a:pt x="1064" y="3"/>
                  </a:lnTo>
                  <a:lnTo>
                    <a:pt x="109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264ADBE-9392-43E7-A6A7-EB8BA03D0876}"/>
              </a:ext>
            </a:extLst>
          </p:cNvPr>
          <p:cNvSpPr txBox="1"/>
          <p:nvPr/>
        </p:nvSpPr>
        <p:spPr>
          <a:xfrm>
            <a:off x="5864307" y="3311176"/>
            <a:ext cx="3146205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1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빠른 게임 진행</a:t>
            </a:r>
            <a:endParaRPr lang="en-US" altLang="ko-KR" sz="11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3672064-6B98-4982-9733-94545C9D522A}"/>
              </a:ext>
            </a:extLst>
          </p:cNvPr>
          <p:cNvGrpSpPr/>
          <p:nvPr/>
        </p:nvGrpSpPr>
        <p:grpSpPr>
          <a:xfrm>
            <a:off x="5713277" y="3471041"/>
            <a:ext cx="142367" cy="142367"/>
            <a:chOff x="4668596" y="3058559"/>
            <a:chExt cx="142367" cy="142367"/>
          </a:xfrm>
        </p:grpSpPr>
        <p:sp>
          <p:nvSpPr>
            <p:cNvPr id="29" name="모서리가 둥근 직사각형 14">
              <a:extLst>
                <a:ext uri="{FF2B5EF4-FFF2-40B4-BE49-F238E27FC236}">
                  <a16:creationId xmlns:a16="http://schemas.microsoft.com/office/drawing/2014/main" id="{FAA6830B-1C3B-4918-85DF-7E4CB586F33F}"/>
                </a:ext>
              </a:extLst>
            </p:cNvPr>
            <p:cNvSpPr/>
            <p:nvPr/>
          </p:nvSpPr>
          <p:spPr>
            <a:xfrm>
              <a:off x="4668596" y="3058559"/>
              <a:ext cx="142367" cy="142367"/>
            </a:xfrm>
            <a:prstGeom prst="round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C9CE0FCF-FFC8-4989-A218-4B490E547B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09737" y="3087207"/>
              <a:ext cx="68748" cy="85069"/>
            </a:xfrm>
            <a:custGeom>
              <a:avLst/>
              <a:gdLst>
                <a:gd name="T0" fmla="*/ 1893 w 2776"/>
                <a:gd name="T1" fmla="*/ 2761 h 3440"/>
                <a:gd name="T2" fmla="*/ 1756 w 2776"/>
                <a:gd name="T3" fmla="*/ 2829 h 3440"/>
                <a:gd name="T4" fmla="*/ 2073 w 2776"/>
                <a:gd name="T5" fmla="*/ 3143 h 3440"/>
                <a:gd name="T6" fmla="*/ 2577 w 2776"/>
                <a:gd name="T7" fmla="*/ 2631 h 3440"/>
                <a:gd name="T8" fmla="*/ 2489 w 2776"/>
                <a:gd name="T9" fmla="*/ 2506 h 3440"/>
                <a:gd name="T10" fmla="*/ 1412 w 2776"/>
                <a:gd name="T11" fmla="*/ 2506 h 3440"/>
                <a:gd name="T12" fmla="*/ 897 w 2776"/>
                <a:gd name="T13" fmla="*/ 2546 h 3440"/>
                <a:gd name="T14" fmla="*/ 910 w 2776"/>
                <a:gd name="T15" fmla="*/ 2410 h 3440"/>
                <a:gd name="T16" fmla="*/ 791 w 2776"/>
                <a:gd name="T17" fmla="*/ 2360 h 3440"/>
                <a:gd name="T18" fmla="*/ 431 w 2776"/>
                <a:gd name="T19" fmla="*/ 2490 h 3440"/>
                <a:gd name="T20" fmla="*/ 461 w 2776"/>
                <a:gd name="T21" fmla="*/ 2410 h 3440"/>
                <a:gd name="T22" fmla="*/ 2144 w 2776"/>
                <a:gd name="T23" fmla="*/ 2162 h 3440"/>
                <a:gd name="T24" fmla="*/ 2591 w 2776"/>
                <a:gd name="T25" fmla="*/ 2350 h 3440"/>
                <a:gd name="T26" fmla="*/ 2776 w 2776"/>
                <a:gd name="T27" fmla="*/ 2801 h 3440"/>
                <a:gd name="T28" fmla="*/ 2591 w 2776"/>
                <a:gd name="T29" fmla="*/ 3252 h 3440"/>
                <a:gd name="T30" fmla="*/ 2144 w 2776"/>
                <a:gd name="T31" fmla="*/ 3440 h 3440"/>
                <a:gd name="T32" fmla="*/ 1695 w 2776"/>
                <a:gd name="T33" fmla="*/ 3252 h 3440"/>
                <a:gd name="T34" fmla="*/ 1510 w 2776"/>
                <a:gd name="T35" fmla="*/ 2801 h 3440"/>
                <a:gd name="T36" fmla="*/ 1695 w 2776"/>
                <a:gd name="T37" fmla="*/ 2350 h 3440"/>
                <a:gd name="T38" fmla="*/ 2144 w 2776"/>
                <a:gd name="T39" fmla="*/ 2162 h 3440"/>
                <a:gd name="T40" fmla="*/ 1510 w 2776"/>
                <a:gd name="T41" fmla="*/ 2064 h 3440"/>
                <a:gd name="T42" fmla="*/ 897 w 2776"/>
                <a:gd name="T43" fmla="*/ 2104 h 3440"/>
                <a:gd name="T44" fmla="*/ 910 w 2776"/>
                <a:gd name="T45" fmla="*/ 1968 h 3440"/>
                <a:gd name="T46" fmla="*/ 791 w 2776"/>
                <a:gd name="T47" fmla="*/ 1939 h 3440"/>
                <a:gd name="T48" fmla="*/ 431 w 2776"/>
                <a:gd name="T49" fmla="*/ 2069 h 3440"/>
                <a:gd name="T50" fmla="*/ 461 w 2776"/>
                <a:gd name="T51" fmla="*/ 1989 h 3440"/>
                <a:gd name="T52" fmla="*/ 926 w 2776"/>
                <a:gd name="T53" fmla="*/ 1573 h 3440"/>
                <a:gd name="T54" fmla="*/ 1751 w 2776"/>
                <a:gd name="T55" fmla="*/ 1687 h 3440"/>
                <a:gd name="T56" fmla="*/ 886 w 2776"/>
                <a:gd name="T57" fmla="*/ 1700 h 3440"/>
                <a:gd name="T58" fmla="*/ 926 w 2776"/>
                <a:gd name="T59" fmla="*/ 1573 h 3440"/>
                <a:gd name="T60" fmla="*/ 784 w 2776"/>
                <a:gd name="T61" fmla="*/ 1533 h 3440"/>
                <a:gd name="T62" fmla="*/ 421 w 2776"/>
                <a:gd name="T63" fmla="*/ 1641 h 3440"/>
                <a:gd name="T64" fmla="*/ 474 w 2776"/>
                <a:gd name="T65" fmla="*/ 1574 h 3440"/>
                <a:gd name="T66" fmla="*/ 1705 w 2776"/>
                <a:gd name="T67" fmla="*/ 1130 h 3440"/>
                <a:gd name="T68" fmla="*/ 1744 w 2776"/>
                <a:gd name="T69" fmla="*/ 1257 h 3440"/>
                <a:gd name="T70" fmla="*/ 879 w 2776"/>
                <a:gd name="T71" fmla="*/ 1244 h 3440"/>
                <a:gd name="T72" fmla="*/ 754 w 2776"/>
                <a:gd name="T73" fmla="*/ 1021 h 3440"/>
                <a:gd name="T74" fmla="*/ 604 w 2776"/>
                <a:gd name="T75" fmla="*/ 1300 h 3440"/>
                <a:gd name="T76" fmla="*/ 415 w 2776"/>
                <a:gd name="T77" fmla="*/ 1190 h 3440"/>
                <a:gd name="T78" fmla="*/ 487 w 2776"/>
                <a:gd name="T79" fmla="*/ 1144 h 3440"/>
                <a:gd name="T80" fmla="*/ 537 w 2776"/>
                <a:gd name="T81" fmla="*/ 369 h 3440"/>
                <a:gd name="T82" fmla="*/ 667 w 2776"/>
                <a:gd name="T83" fmla="*/ 612 h 3440"/>
                <a:gd name="T84" fmla="*/ 1557 w 2776"/>
                <a:gd name="T85" fmla="*/ 591 h 3440"/>
                <a:gd name="T86" fmla="*/ 1651 w 2776"/>
                <a:gd name="T87" fmla="*/ 344 h 3440"/>
                <a:gd name="T88" fmla="*/ 2158 w 2776"/>
                <a:gd name="T89" fmla="*/ 434 h 3440"/>
                <a:gd name="T90" fmla="*/ 2076 w 2776"/>
                <a:gd name="T91" fmla="*/ 2018 h 3440"/>
                <a:gd name="T92" fmla="*/ 1384 w 2776"/>
                <a:gd name="T93" fmla="*/ 2977 h 3440"/>
                <a:gd name="T94" fmla="*/ 46 w 2776"/>
                <a:gd name="T95" fmla="*/ 3026 h 3440"/>
                <a:gd name="T96" fmla="*/ 21 w 2776"/>
                <a:gd name="T97" fmla="*/ 450 h 3440"/>
                <a:gd name="T98" fmla="*/ 1096 w 2776"/>
                <a:gd name="T99" fmla="*/ 98 h 3440"/>
                <a:gd name="T100" fmla="*/ 1033 w 2776"/>
                <a:gd name="T101" fmla="*/ 210 h 3440"/>
                <a:gd name="T102" fmla="*/ 1159 w 2776"/>
                <a:gd name="T103" fmla="*/ 210 h 3440"/>
                <a:gd name="T104" fmla="*/ 1096 w 2776"/>
                <a:gd name="T105" fmla="*/ 98 h 3440"/>
                <a:gd name="T106" fmla="*/ 1244 w 2776"/>
                <a:gd name="T107" fmla="*/ 84 h 3440"/>
                <a:gd name="T108" fmla="*/ 1303 w 2776"/>
                <a:gd name="T109" fmla="*/ 236 h 3440"/>
                <a:gd name="T110" fmla="*/ 1534 w 2776"/>
                <a:gd name="T111" fmla="*/ 310 h 3440"/>
                <a:gd name="T112" fmla="*/ 1517 w 2776"/>
                <a:gd name="T113" fmla="*/ 498 h 3440"/>
                <a:gd name="T114" fmla="*/ 697 w 2776"/>
                <a:gd name="T115" fmla="*/ 516 h 3440"/>
                <a:gd name="T116" fmla="*/ 645 w 2776"/>
                <a:gd name="T117" fmla="*/ 335 h 3440"/>
                <a:gd name="T118" fmla="*/ 872 w 2776"/>
                <a:gd name="T119" fmla="*/ 243 h 3440"/>
                <a:gd name="T120" fmla="*/ 936 w 2776"/>
                <a:gd name="T121" fmla="*/ 110 h 3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76" h="3440">
                  <a:moveTo>
                    <a:pt x="2489" y="2506"/>
                  </a:moveTo>
                  <a:lnTo>
                    <a:pt x="2468" y="2508"/>
                  </a:lnTo>
                  <a:lnTo>
                    <a:pt x="2447" y="2513"/>
                  </a:lnTo>
                  <a:lnTo>
                    <a:pt x="2428" y="2524"/>
                  </a:lnTo>
                  <a:lnTo>
                    <a:pt x="2411" y="2539"/>
                  </a:lnTo>
                  <a:lnTo>
                    <a:pt x="2083" y="2911"/>
                  </a:lnTo>
                  <a:lnTo>
                    <a:pt x="1912" y="2774"/>
                  </a:lnTo>
                  <a:lnTo>
                    <a:pt x="1893" y="2761"/>
                  </a:lnTo>
                  <a:lnTo>
                    <a:pt x="1872" y="2754"/>
                  </a:lnTo>
                  <a:lnTo>
                    <a:pt x="1851" y="2752"/>
                  </a:lnTo>
                  <a:lnTo>
                    <a:pt x="1830" y="2754"/>
                  </a:lnTo>
                  <a:lnTo>
                    <a:pt x="1809" y="2761"/>
                  </a:lnTo>
                  <a:lnTo>
                    <a:pt x="1790" y="2773"/>
                  </a:lnTo>
                  <a:lnTo>
                    <a:pt x="1775" y="2788"/>
                  </a:lnTo>
                  <a:lnTo>
                    <a:pt x="1762" y="2808"/>
                  </a:lnTo>
                  <a:lnTo>
                    <a:pt x="1756" y="2829"/>
                  </a:lnTo>
                  <a:lnTo>
                    <a:pt x="1753" y="2850"/>
                  </a:lnTo>
                  <a:lnTo>
                    <a:pt x="1756" y="2872"/>
                  </a:lnTo>
                  <a:lnTo>
                    <a:pt x="1762" y="2893"/>
                  </a:lnTo>
                  <a:lnTo>
                    <a:pt x="1774" y="2910"/>
                  </a:lnTo>
                  <a:lnTo>
                    <a:pt x="1790" y="2927"/>
                  </a:lnTo>
                  <a:lnTo>
                    <a:pt x="2033" y="3123"/>
                  </a:lnTo>
                  <a:lnTo>
                    <a:pt x="2053" y="3136"/>
                  </a:lnTo>
                  <a:lnTo>
                    <a:pt x="2073" y="3143"/>
                  </a:lnTo>
                  <a:lnTo>
                    <a:pt x="2094" y="3145"/>
                  </a:lnTo>
                  <a:lnTo>
                    <a:pt x="2115" y="3143"/>
                  </a:lnTo>
                  <a:lnTo>
                    <a:pt x="2133" y="3137"/>
                  </a:lnTo>
                  <a:lnTo>
                    <a:pt x="2152" y="3126"/>
                  </a:lnTo>
                  <a:lnTo>
                    <a:pt x="2167" y="3113"/>
                  </a:lnTo>
                  <a:lnTo>
                    <a:pt x="2557" y="2670"/>
                  </a:lnTo>
                  <a:lnTo>
                    <a:pt x="2569" y="2651"/>
                  </a:lnTo>
                  <a:lnTo>
                    <a:pt x="2577" y="2631"/>
                  </a:lnTo>
                  <a:lnTo>
                    <a:pt x="2582" y="2609"/>
                  </a:lnTo>
                  <a:lnTo>
                    <a:pt x="2580" y="2588"/>
                  </a:lnTo>
                  <a:lnTo>
                    <a:pt x="2574" y="2567"/>
                  </a:lnTo>
                  <a:lnTo>
                    <a:pt x="2564" y="2548"/>
                  </a:lnTo>
                  <a:lnTo>
                    <a:pt x="2549" y="2531"/>
                  </a:lnTo>
                  <a:lnTo>
                    <a:pt x="2530" y="2518"/>
                  </a:lnTo>
                  <a:lnTo>
                    <a:pt x="2510" y="2510"/>
                  </a:lnTo>
                  <a:lnTo>
                    <a:pt x="2489" y="2506"/>
                  </a:lnTo>
                  <a:close/>
                  <a:moveTo>
                    <a:pt x="926" y="2408"/>
                  </a:moveTo>
                  <a:lnTo>
                    <a:pt x="1364" y="2408"/>
                  </a:lnTo>
                  <a:lnTo>
                    <a:pt x="1379" y="2410"/>
                  </a:lnTo>
                  <a:lnTo>
                    <a:pt x="1393" y="2417"/>
                  </a:lnTo>
                  <a:lnTo>
                    <a:pt x="1403" y="2428"/>
                  </a:lnTo>
                  <a:lnTo>
                    <a:pt x="1410" y="2441"/>
                  </a:lnTo>
                  <a:lnTo>
                    <a:pt x="1412" y="2457"/>
                  </a:lnTo>
                  <a:lnTo>
                    <a:pt x="1412" y="2506"/>
                  </a:lnTo>
                  <a:lnTo>
                    <a:pt x="1410" y="2522"/>
                  </a:lnTo>
                  <a:lnTo>
                    <a:pt x="1403" y="2535"/>
                  </a:lnTo>
                  <a:lnTo>
                    <a:pt x="1393" y="2546"/>
                  </a:lnTo>
                  <a:lnTo>
                    <a:pt x="1379" y="2553"/>
                  </a:lnTo>
                  <a:lnTo>
                    <a:pt x="1364" y="2555"/>
                  </a:lnTo>
                  <a:lnTo>
                    <a:pt x="926" y="2555"/>
                  </a:lnTo>
                  <a:lnTo>
                    <a:pt x="910" y="2553"/>
                  </a:lnTo>
                  <a:lnTo>
                    <a:pt x="897" y="2546"/>
                  </a:lnTo>
                  <a:lnTo>
                    <a:pt x="886" y="2535"/>
                  </a:lnTo>
                  <a:lnTo>
                    <a:pt x="879" y="2522"/>
                  </a:lnTo>
                  <a:lnTo>
                    <a:pt x="877" y="2506"/>
                  </a:lnTo>
                  <a:lnTo>
                    <a:pt x="877" y="2457"/>
                  </a:lnTo>
                  <a:lnTo>
                    <a:pt x="879" y="2441"/>
                  </a:lnTo>
                  <a:lnTo>
                    <a:pt x="886" y="2428"/>
                  </a:lnTo>
                  <a:lnTo>
                    <a:pt x="897" y="2417"/>
                  </a:lnTo>
                  <a:lnTo>
                    <a:pt x="910" y="2410"/>
                  </a:lnTo>
                  <a:lnTo>
                    <a:pt x="926" y="2408"/>
                  </a:lnTo>
                  <a:close/>
                  <a:moveTo>
                    <a:pt x="754" y="2298"/>
                  </a:moveTo>
                  <a:lnTo>
                    <a:pt x="768" y="2301"/>
                  </a:lnTo>
                  <a:lnTo>
                    <a:pt x="780" y="2309"/>
                  </a:lnTo>
                  <a:lnTo>
                    <a:pt x="789" y="2319"/>
                  </a:lnTo>
                  <a:lnTo>
                    <a:pt x="794" y="2333"/>
                  </a:lnTo>
                  <a:lnTo>
                    <a:pt x="794" y="2346"/>
                  </a:lnTo>
                  <a:lnTo>
                    <a:pt x="791" y="2360"/>
                  </a:lnTo>
                  <a:lnTo>
                    <a:pt x="784" y="2373"/>
                  </a:lnTo>
                  <a:lnTo>
                    <a:pt x="604" y="2576"/>
                  </a:lnTo>
                  <a:lnTo>
                    <a:pt x="594" y="2584"/>
                  </a:lnTo>
                  <a:lnTo>
                    <a:pt x="583" y="2589"/>
                  </a:lnTo>
                  <a:lnTo>
                    <a:pt x="570" y="2591"/>
                  </a:lnTo>
                  <a:lnTo>
                    <a:pt x="556" y="2588"/>
                  </a:lnTo>
                  <a:lnTo>
                    <a:pt x="542" y="2581"/>
                  </a:lnTo>
                  <a:lnTo>
                    <a:pt x="431" y="2490"/>
                  </a:lnTo>
                  <a:lnTo>
                    <a:pt x="421" y="2480"/>
                  </a:lnTo>
                  <a:lnTo>
                    <a:pt x="415" y="2467"/>
                  </a:lnTo>
                  <a:lnTo>
                    <a:pt x="414" y="2454"/>
                  </a:lnTo>
                  <a:lnTo>
                    <a:pt x="416" y="2440"/>
                  </a:lnTo>
                  <a:lnTo>
                    <a:pt x="424" y="2427"/>
                  </a:lnTo>
                  <a:lnTo>
                    <a:pt x="434" y="2417"/>
                  </a:lnTo>
                  <a:lnTo>
                    <a:pt x="447" y="2412"/>
                  </a:lnTo>
                  <a:lnTo>
                    <a:pt x="461" y="2410"/>
                  </a:lnTo>
                  <a:lnTo>
                    <a:pt x="474" y="2413"/>
                  </a:lnTo>
                  <a:lnTo>
                    <a:pt x="487" y="2421"/>
                  </a:lnTo>
                  <a:lnTo>
                    <a:pt x="565" y="2484"/>
                  </a:lnTo>
                  <a:lnTo>
                    <a:pt x="717" y="2312"/>
                  </a:lnTo>
                  <a:lnTo>
                    <a:pt x="727" y="2303"/>
                  </a:lnTo>
                  <a:lnTo>
                    <a:pt x="741" y="2299"/>
                  </a:lnTo>
                  <a:lnTo>
                    <a:pt x="754" y="2298"/>
                  </a:lnTo>
                  <a:close/>
                  <a:moveTo>
                    <a:pt x="2144" y="2162"/>
                  </a:moveTo>
                  <a:lnTo>
                    <a:pt x="2208" y="2165"/>
                  </a:lnTo>
                  <a:lnTo>
                    <a:pt x="2271" y="2176"/>
                  </a:lnTo>
                  <a:lnTo>
                    <a:pt x="2332" y="2191"/>
                  </a:lnTo>
                  <a:lnTo>
                    <a:pt x="2389" y="2212"/>
                  </a:lnTo>
                  <a:lnTo>
                    <a:pt x="2445" y="2239"/>
                  </a:lnTo>
                  <a:lnTo>
                    <a:pt x="2497" y="2271"/>
                  </a:lnTo>
                  <a:lnTo>
                    <a:pt x="2545" y="2308"/>
                  </a:lnTo>
                  <a:lnTo>
                    <a:pt x="2591" y="2350"/>
                  </a:lnTo>
                  <a:lnTo>
                    <a:pt x="2631" y="2394"/>
                  </a:lnTo>
                  <a:lnTo>
                    <a:pt x="2668" y="2443"/>
                  </a:lnTo>
                  <a:lnTo>
                    <a:pt x="2699" y="2497"/>
                  </a:lnTo>
                  <a:lnTo>
                    <a:pt x="2726" y="2553"/>
                  </a:lnTo>
                  <a:lnTo>
                    <a:pt x="2748" y="2611"/>
                  </a:lnTo>
                  <a:lnTo>
                    <a:pt x="2763" y="2673"/>
                  </a:lnTo>
                  <a:lnTo>
                    <a:pt x="2773" y="2735"/>
                  </a:lnTo>
                  <a:lnTo>
                    <a:pt x="2776" y="2801"/>
                  </a:lnTo>
                  <a:lnTo>
                    <a:pt x="2773" y="2867"/>
                  </a:lnTo>
                  <a:lnTo>
                    <a:pt x="2763" y="2930"/>
                  </a:lnTo>
                  <a:lnTo>
                    <a:pt x="2748" y="2991"/>
                  </a:lnTo>
                  <a:lnTo>
                    <a:pt x="2726" y="3050"/>
                  </a:lnTo>
                  <a:lnTo>
                    <a:pt x="2699" y="3105"/>
                  </a:lnTo>
                  <a:lnTo>
                    <a:pt x="2668" y="3159"/>
                  </a:lnTo>
                  <a:lnTo>
                    <a:pt x="2631" y="3208"/>
                  </a:lnTo>
                  <a:lnTo>
                    <a:pt x="2591" y="3252"/>
                  </a:lnTo>
                  <a:lnTo>
                    <a:pt x="2545" y="3294"/>
                  </a:lnTo>
                  <a:lnTo>
                    <a:pt x="2497" y="3331"/>
                  </a:lnTo>
                  <a:lnTo>
                    <a:pt x="2445" y="3363"/>
                  </a:lnTo>
                  <a:lnTo>
                    <a:pt x="2389" y="3390"/>
                  </a:lnTo>
                  <a:lnTo>
                    <a:pt x="2332" y="3411"/>
                  </a:lnTo>
                  <a:lnTo>
                    <a:pt x="2271" y="3427"/>
                  </a:lnTo>
                  <a:lnTo>
                    <a:pt x="2208" y="3437"/>
                  </a:lnTo>
                  <a:lnTo>
                    <a:pt x="2144" y="3440"/>
                  </a:lnTo>
                  <a:lnTo>
                    <a:pt x="2079" y="3437"/>
                  </a:lnTo>
                  <a:lnTo>
                    <a:pt x="2015" y="3427"/>
                  </a:lnTo>
                  <a:lnTo>
                    <a:pt x="1955" y="3411"/>
                  </a:lnTo>
                  <a:lnTo>
                    <a:pt x="1897" y="3390"/>
                  </a:lnTo>
                  <a:lnTo>
                    <a:pt x="1841" y="3363"/>
                  </a:lnTo>
                  <a:lnTo>
                    <a:pt x="1789" y="3331"/>
                  </a:lnTo>
                  <a:lnTo>
                    <a:pt x="1741" y="3294"/>
                  </a:lnTo>
                  <a:lnTo>
                    <a:pt x="1695" y="3252"/>
                  </a:lnTo>
                  <a:lnTo>
                    <a:pt x="1655" y="3208"/>
                  </a:lnTo>
                  <a:lnTo>
                    <a:pt x="1618" y="3159"/>
                  </a:lnTo>
                  <a:lnTo>
                    <a:pt x="1587" y="3105"/>
                  </a:lnTo>
                  <a:lnTo>
                    <a:pt x="1560" y="3050"/>
                  </a:lnTo>
                  <a:lnTo>
                    <a:pt x="1538" y="2991"/>
                  </a:lnTo>
                  <a:lnTo>
                    <a:pt x="1523" y="2930"/>
                  </a:lnTo>
                  <a:lnTo>
                    <a:pt x="1513" y="2867"/>
                  </a:lnTo>
                  <a:lnTo>
                    <a:pt x="1510" y="2801"/>
                  </a:lnTo>
                  <a:lnTo>
                    <a:pt x="1513" y="2735"/>
                  </a:lnTo>
                  <a:lnTo>
                    <a:pt x="1523" y="2673"/>
                  </a:lnTo>
                  <a:lnTo>
                    <a:pt x="1538" y="2611"/>
                  </a:lnTo>
                  <a:lnTo>
                    <a:pt x="1560" y="2553"/>
                  </a:lnTo>
                  <a:lnTo>
                    <a:pt x="1587" y="2497"/>
                  </a:lnTo>
                  <a:lnTo>
                    <a:pt x="1618" y="2443"/>
                  </a:lnTo>
                  <a:lnTo>
                    <a:pt x="1655" y="2394"/>
                  </a:lnTo>
                  <a:lnTo>
                    <a:pt x="1695" y="2350"/>
                  </a:lnTo>
                  <a:lnTo>
                    <a:pt x="1741" y="2308"/>
                  </a:lnTo>
                  <a:lnTo>
                    <a:pt x="1789" y="2271"/>
                  </a:lnTo>
                  <a:lnTo>
                    <a:pt x="1841" y="2239"/>
                  </a:lnTo>
                  <a:lnTo>
                    <a:pt x="1897" y="2212"/>
                  </a:lnTo>
                  <a:lnTo>
                    <a:pt x="1955" y="2191"/>
                  </a:lnTo>
                  <a:lnTo>
                    <a:pt x="2015" y="2176"/>
                  </a:lnTo>
                  <a:lnTo>
                    <a:pt x="2079" y="2165"/>
                  </a:lnTo>
                  <a:lnTo>
                    <a:pt x="2144" y="2162"/>
                  </a:lnTo>
                  <a:close/>
                  <a:moveTo>
                    <a:pt x="926" y="1966"/>
                  </a:moveTo>
                  <a:lnTo>
                    <a:pt x="1462" y="1966"/>
                  </a:lnTo>
                  <a:lnTo>
                    <a:pt x="1476" y="1968"/>
                  </a:lnTo>
                  <a:lnTo>
                    <a:pt x="1490" y="1975"/>
                  </a:lnTo>
                  <a:lnTo>
                    <a:pt x="1501" y="1986"/>
                  </a:lnTo>
                  <a:lnTo>
                    <a:pt x="1507" y="1999"/>
                  </a:lnTo>
                  <a:lnTo>
                    <a:pt x="1510" y="2015"/>
                  </a:lnTo>
                  <a:lnTo>
                    <a:pt x="1510" y="2064"/>
                  </a:lnTo>
                  <a:lnTo>
                    <a:pt x="1507" y="2080"/>
                  </a:lnTo>
                  <a:lnTo>
                    <a:pt x="1501" y="2093"/>
                  </a:lnTo>
                  <a:lnTo>
                    <a:pt x="1490" y="2104"/>
                  </a:lnTo>
                  <a:lnTo>
                    <a:pt x="1476" y="2111"/>
                  </a:lnTo>
                  <a:lnTo>
                    <a:pt x="1462" y="2113"/>
                  </a:lnTo>
                  <a:lnTo>
                    <a:pt x="926" y="2113"/>
                  </a:lnTo>
                  <a:lnTo>
                    <a:pt x="910" y="2111"/>
                  </a:lnTo>
                  <a:lnTo>
                    <a:pt x="897" y="2104"/>
                  </a:lnTo>
                  <a:lnTo>
                    <a:pt x="886" y="2093"/>
                  </a:lnTo>
                  <a:lnTo>
                    <a:pt x="879" y="2080"/>
                  </a:lnTo>
                  <a:lnTo>
                    <a:pt x="877" y="2064"/>
                  </a:lnTo>
                  <a:lnTo>
                    <a:pt x="877" y="2015"/>
                  </a:lnTo>
                  <a:lnTo>
                    <a:pt x="879" y="1999"/>
                  </a:lnTo>
                  <a:lnTo>
                    <a:pt x="886" y="1986"/>
                  </a:lnTo>
                  <a:lnTo>
                    <a:pt x="897" y="1975"/>
                  </a:lnTo>
                  <a:lnTo>
                    <a:pt x="910" y="1968"/>
                  </a:lnTo>
                  <a:lnTo>
                    <a:pt x="926" y="1966"/>
                  </a:lnTo>
                  <a:close/>
                  <a:moveTo>
                    <a:pt x="754" y="1876"/>
                  </a:moveTo>
                  <a:lnTo>
                    <a:pt x="768" y="1879"/>
                  </a:lnTo>
                  <a:lnTo>
                    <a:pt x="780" y="1888"/>
                  </a:lnTo>
                  <a:lnTo>
                    <a:pt x="789" y="1898"/>
                  </a:lnTo>
                  <a:lnTo>
                    <a:pt x="794" y="1912"/>
                  </a:lnTo>
                  <a:lnTo>
                    <a:pt x="794" y="1925"/>
                  </a:lnTo>
                  <a:lnTo>
                    <a:pt x="791" y="1939"/>
                  </a:lnTo>
                  <a:lnTo>
                    <a:pt x="784" y="1951"/>
                  </a:lnTo>
                  <a:lnTo>
                    <a:pt x="604" y="2155"/>
                  </a:lnTo>
                  <a:lnTo>
                    <a:pt x="594" y="2163"/>
                  </a:lnTo>
                  <a:lnTo>
                    <a:pt x="583" y="2168"/>
                  </a:lnTo>
                  <a:lnTo>
                    <a:pt x="570" y="2170"/>
                  </a:lnTo>
                  <a:lnTo>
                    <a:pt x="556" y="2167"/>
                  </a:lnTo>
                  <a:lnTo>
                    <a:pt x="542" y="2160"/>
                  </a:lnTo>
                  <a:lnTo>
                    <a:pt x="431" y="2069"/>
                  </a:lnTo>
                  <a:lnTo>
                    <a:pt x="421" y="2059"/>
                  </a:lnTo>
                  <a:lnTo>
                    <a:pt x="415" y="2046"/>
                  </a:lnTo>
                  <a:lnTo>
                    <a:pt x="414" y="2033"/>
                  </a:lnTo>
                  <a:lnTo>
                    <a:pt x="416" y="2019"/>
                  </a:lnTo>
                  <a:lnTo>
                    <a:pt x="424" y="2006"/>
                  </a:lnTo>
                  <a:lnTo>
                    <a:pt x="434" y="1996"/>
                  </a:lnTo>
                  <a:lnTo>
                    <a:pt x="447" y="1991"/>
                  </a:lnTo>
                  <a:lnTo>
                    <a:pt x="461" y="1989"/>
                  </a:lnTo>
                  <a:lnTo>
                    <a:pt x="474" y="1992"/>
                  </a:lnTo>
                  <a:lnTo>
                    <a:pt x="487" y="1999"/>
                  </a:lnTo>
                  <a:lnTo>
                    <a:pt x="565" y="2063"/>
                  </a:lnTo>
                  <a:lnTo>
                    <a:pt x="717" y="1891"/>
                  </a:lnTo>
                  <a:lnTo>
                    <a:pt x="727" y="1882"/>
                  </a:lnTo>
                  <a:lnTo>
                    <a:pt x="741" y="1877"/>
                  </a:lnTo>
                  <a:lnTo>
                    <a:pt x="754" y="1876"/>
                  </a:lnTo>
                  <a:close/>
                  <a:moveTo>
                    <a:pt x="926" y="1573"/>
                  </a:moveTo>
                  <a:lnTo>
                    <a:pt x="1705" y="1573"/>
                  </a:lnTo>
                  <a:lnTo>
                    <a:pt x="1720" y="1575"/>
                  </a:lnTo>
                  <a:lnTo>
                    <a:pt x="1733" y="1582"/>
                  </a:lnTo>
                  <a:lnTo>
                    <a:pt x="1744" y="1593"/>
                  </a:lnTo>
                  <a:lnTo>
                    <a:pt x="1751" y="1606"/>
                  </a:lnTo>
                  <a:lnTo>
                    <a:pt x="1753" y="1622"/>
                  </a:lnTo>
                  <a:lnTo>
                    <a:pt x="1753" y="1671"/>
                  </a:lnTo>
                  <a:lnTo>
                    <a:pt x="1751" y="1687"/>
                  </a:lnTo>
                  <a:lnTo>
                    <a:pt x="1744" y="1700"/>
                  </a:lnTo>
                  <a:lnTo>
                    <a:pt x="1733" y="1711"/>
                  </a:lnTo>
                  <a:lnTo>
                    <a:pt x="1720" y="1718"/>
                  </a:lnTo>
                  <a:lnTo>
                    <a:pt x="1705" y="1720"/>
                  </a:lnTo>
                  <a:lnTo>
                    <a:pt x="926" y="1720"/>
                  </a:lnTo>
                  <a:lnTo>
                    <a:pt x="910" y="1718"/>
                  </a:lnTo>
                  <a:lnTo>
                    <a:pt x="897" y="1711"/>
                  </a:lnTo>
                  <a:lnTo>
                    <a:pt x="886" y="1700"/>
                  </a:lnTo>
                  <a:lnTo>
                    <a:pt x="879" y="1687"/>
                  </a:lnTo>
                  <a:lnTo>
                    <a:pt x="877" y="1671"/>
                  </a:lnTo>
                  <a:lnTo>
                    <a:pt x="877" y="1622"/>
                  </a:lnTo>
                  <a:lnTo>
                    <a:pt x="879" y="1606"/>
                  </a:lnTo>
                  <a:lnTo>
                    <a:pt x="886" y="1593"/>
                  </a:lnTo>
                  <a:lnTo>
                    <a:pt x="897" y="1582"/>
                  </a:lnTo>
                  <a:lnTo>
                    <a:pt x="910" y="1575"/>
                  </a:lnTo>
                  <a:lnTo>
                    <a:pt x="926" y="1573"/>
                  </a:lnTo>
                  <a:close/>
                  <a:moveTo>
                    <a:pt x="754" y="1458"/>
                  </a:moveTo>
                  <a:lnTo>
                    <a:pt x="768" y="1461"/>
                  </a:lnTo>
                  <a:lnTo>
                    <a:pt x="780" y="1470"/>
                  </a:lnTo>
                  <a:lnTo>
                    <a:pt x="789" y="1480"/>
                  </a:lnTo>
                  <a:lnTo>
                    <a:pt x="794" y="1494"/>
                  </a:lnTo>
                  <a:lnTo>
                    <a:pt x="794" y="1507"/>
                  </a:lnTo>
                  <a:lnTo>
                    <a:pt x="791" y="1521"/>
                  </a:lnTo>
                  <a:lnTo>
                    <a:pt x="784" y="1533"/>
                  </a:lnTo>
                  <a:lnTo>
                    <a:pt x="604" y="1737"/>
                  </a:lnTo>
                  <a:lnTo>
                    <a:pt x="594" y="1745"/>
                  </a:lnTo>
                  <a:lnTo>
                    <a:pt x="583" y="1750"/>
                  </a:lnTo>
                  <a:lnTo>
                    <a:pt x="570" y="1752"/>
                  </a:lnTo>
                  <a:lnTo>
                    <a:pt x="556" y="1749"/>
                  </a:lnTo>
                  <a:lnTo>
                    <a:pt x="542" y="1742"/>
                  </a:lnTo>
                  <a:lnTo>
                    <a:pt x="431" y="1651"/>
                  </a:lnTo>
                  <a:lnTo>
                    <a:pt x="421" y="1641"/>
                  </a:lnTo>
                  <a:lnTo>
                    <a:pt x="415" y="1628"/>
                  </a:lnTo>
                  <a:lnTo>
                    <a:pt x="414" y="1615"/>
                  </a:lnTo>
                  <a:lnTo>
                    <a:pt x="416" y="1600"/>
                  </a:lnTo>
                  <a:lnTo>
                    <a:pt x="424" y="1588"/>
                  </a:lnTo>
                  <a:lnTo>
                    <a:pt x="434" y="1578"/>
                  </a:lnTo>
                  <a:lnTo>
                    <a:pt x="447" y="1573"/>
                  </a:lnTo>
                  <a:lnTo>
                    <a:pt x="461" y="1571"/>
                  </a:lnTo>
                  <a:lnTo>
                    <a:pt x="474" y="1574"/>
                  </a:lnTo>
                  <a:lnTo>
                    <a:pt x="487" y="1581"/>
                  </a:lnTo>
                  <a:lnTo>
                    <a:pt x="565" y="1645"/>
                  </a:lnTo>
                  <a:lnTo>
                    <a:pt x="717" y="1473"/>
                  </a:lnTo>
                  <a:lnTo>
                    <a:pt x="727" y="1464"/>
                  </a:lnTo>
                  <a:lnTo>
                    <a:pt x="741" y="1459"/>
                  </a:lnTo>
                  <a:lnTo>
                    <a:pt x="754" y="1458"/>
                  </a:lnTo>
                  <a:close/>
                  <a:moveTo>
                    <a:pt x="926" y="1130"/>
                  </a:moveTo>
                  <a:lnTo>
                    <a:pt x="1705" y="1130"/>
                  </a:lnTo>
                  <a:lnTo>
                    <a:pt x="1720" y="1133"/>
                  </a:lnTo>
                  <a:lnTo>
                    <a:pt x="1733" y="1139"/>
                  </a:lnTo>
                  <a:lnTo>
                    <a:pt x="1744" y="1151"/>
                  </a:lnTo>
                  <a:lnTo>
                    <a:pt x="1751" y="1164"/>
                  </a:lnTo>
                  <a:lnTo>
                    <a:pt x="1753" y="1179"/>
                  </a:lnTo>
                  <a:lnTo>
                    <a:pt x="1753" y="1229"/>
                  </a:lnTo>
                  <a:lnTo>
                    <a:pt x="1751" y="1244"/>
                  </a:lnTo>
                  <a:lnTo>
                    <a:pt x="1744" y="1257"/>
                  </a:lnTo>
                  <a:lnTo>
                    <a:pt x="1733" y="1269"/>
                  </a:lnTo>
                  <a:lnTo>
                    <a:pt x="1720" y="1275"/>
                  </a:lnTo>
                  <a:lnTo>
                    <a:pt x="1705" y="1278"/>
                  </a:lnTo>
                  <a:lnTo>
                    <a:pt x="926" y="1278"/>
                  </a:lnTo>
                  <a:lnTo>
                    <a:pt x="910" y="1275"/>
                  </a:lnTo>
                  <a:lnTo>
                    <a:pt x="897" y="1269"/>
                  </a:lnTo>
                  <a:lnTo>
                    <a:pt x="886" y="1257"/>
                  </a:lnTo>
                  <a:lnTo>
                    <a:pt x="879" y="1244"/>
                  </a:lnTo>
                  <a:lnTo>
                    <a:pt x="877" y="1229"/>
                  </a:lnTo>
                  <a:lnTo>
                    <a:pt x="877" y="1179"/>
                  </a:lnTo>
                  <a:lnTo>
                    <a:pt x="879" y="1164"/>
                  </a:lnTo>
                  <a:lnTo>
                    <a:pt x="886" y="1151"/>
                  </a:lnTo>
                  <a:lnTo>
                    <a:pt x="897" y="1139"/>
                  </a:lnTo>
                  <a:lnTo>
                    <a:pt x="910" y="1133"/>
                  </a:lnTo>
                  <a:lnTo>
                    <a:pt x="926" y="1130"/>
                  </a:lnTo>
                  <a:close/>
                  <a:moveTo>
                    <a:pt x="754" y="1021"/>
                  </a:moveTo>
                  <a:lnTo>
                    <a:pt x="768" y="1025"/>
                  </a:lnTo>
                  <a:lnTo>
                    <a:pt x="780" y="1032"/>
                  </a:lnTo>
                  <a:lnTo>
                    <a:pt x="789" y="1043"/>
                  </a:lnTo>
                  <a:lnTo>
                    <a:pt x="794" y="1056"/>
                  </a:lnTo>
                  <a:lnTo>
                    <a:pt x="794" y="1071"/>
                  </a:lnTo>
                  <a:lnTo>
                    <a:pt x="791" y="1084"/>
                  </a:lnTo>
                  <a:lnTo>
                    <a:pt x="784" y="1096"/>
                  </a:lnTo>
                  <a:lnTo>
                    <a:pt x="604" y="1300"/>
                  </a:lnTo>
                  <a:lnTo>
                    <a:pt x="594" y="1308"/>
                  </a:lnTo>
                  <a:lnTo>
                    <a:pt x="583" y="1313"/>
                  </a:lnTo>
                  <a:lnTo>
                    <a:pt x="570" y="1314"/>
                  </a:lnTo>
                  <a:lnTo>
                    <a:pt x="556" y="1312"/>
                  </a:lnTo>
                  <a:lnTo>
                    <a:pt x="542" y="1305"/>
                  </a:lnTo>
                  <a:lnTo>
                    <a:pt x="431" y="1214"/>
                  </a:lnTo>
                  <a:lnTo>
                    <a:pt x="421" y="1204"/>
                  </a:lnTo>
                  <a:lnTo>
                    <a:pt x="415" y="1190"/>
                  </a:lnTo>
                  <a:lnTo>
                    <a:pt x="414" y="1177"/>
                  </a:lnTo>
                  <a:lnTo>
                    <a:pt x="416" y="1163"/>
                  </a:lnTo>
                  <a:lnTo>
                    <a:pt x="424" y="1151"/>
                  </a:lnTo>
                  <a:lnTo>
                    <a:pt x="434" y="1141"/>
                  </a:lnTo>
                  <a:lnTo>
                    <a:pt x="447" y="1135"/>
                  </a:lnTo>
                  <a:lnTo>
                    <a:pt x="461" y="1134"/>
                  </a:lnTo>
                  <a:lnTo>
                    <a:pt x="474" y="1136"/>
                  </a:lnTo>
                  <a:lnTo>
                    <a:pt x="487" y="1144"/>
                  </a:lnTo>
                  <a:lnTo>
                    <a:pt x="565" y="1207"/>
                  </a:lnTo>
                  <a:lnTo>
                    <a:pt x="717" y="1036"/>
                  </a:lnTo>
                  <a:lnTo>
                    <a:pt x="727" y="1027"/>
                  </a:lnTo>
                  <a:lnTo>
                    <a:pt x="741" y="1022"/>
                  </a:lnTo>
                  <a:lnTo>
                    <a:pt x="754" y="1021"/>
                  </a:lnTo>
                  <a:close/>
                  <a:moveTo>
                    <a:pt x="147" y="344"/>
                  </a:moveTo>
                  <a:lnTo>
                    <a:pt x="541" y="344"/>
                  </a:lnTo>
                  <a:lnTo>
                    <a:pt x="537" y="369"/>
                  </a:lnTo>
                  <a:lnTo>
                    <a:pt x="536" y="395"/>
                  </a:lnTo>
                  <a:lnTo>
                    <a:pt x="539" y="435"/>
                  </a:lnTo>
                  <a:lnTo>
                    <a:pt x="549" y="472"/>
                  </a:lnTo>
                  <a:lnTo>
                    <a:pt x="563" y="507"/>
                  </a:lnTo>
                  <a:lnTo>
                    <a:pt x="583" y="539"/>
                  </a:lnTo>
                  <a:lnTo>
                    <a:pt x="606" y="567"/>
                  </a:lnTo>
                  <a:lnTo>
                    <a:pt x="635" y="592"/>
                  </a:lnTo>
                  <a:lnTo>
                    <a:pt x="667" y="612"/>
                  </a:lnTo>
                  <a:lnTo>
                    <a:pt x="701" y="626"/>
                  </a:lnTo>
                  <a:lnTo>
                    <a:pt x="739" y="636"/>
                  </a:lnTo>
                  <a:lnTo>
                    <a:pt x="778" y="639"/>
                  </a:lnTo>
                  <a:lnTo>
                    <a:pt x="1414" y="639"/>
                  </a:lnTo>
                  <a:lnTo>
                    <a:pt x="1454" y="636"/>
                  </a:lnTo>
                  <a:lnTo>
                    <a:pt x="1491" y="626"/>
                  </a:lnTo>
                  <a:lnTo>
                    <a:pt x="1525" y="612"/>
                  </a:lnTo>
                  <a:lnTo>
                    <a:pt x="1557" y="591"/>
                  </a:lnTo>
                  <a:lnTo>
                    <a:pt x="1585" y="567"/>
                  </a:lnTo>
                  <a:lnTo>
                    <a:pt x="1609" y="538"/>
                  </a:lnTo>
                  <a:lnTo>
                    <a:pt x="1629" y="506"/>
                  </a:lnTo>
                  <a:lnTo>
                    <a:pt x="1644" y="470"/>
                  </a:lnTo>
                  <a:lnTo>
                    <a:pt x="1653" y="432"/>
                  </a:lnTo>
                  <a:lnTo>
                    <a:pt x="1656" y="392"/>
                  </a:lnTo>
                  <a:lnTo>
                    <a:pt x="1655" y="368"/>
                  </a:lnTo>
                  <a:lnTo>
                    <a:pt x="1651" y="344"/>
                  </a:lnTo>
                  <a:lnTo>
                    <a:pt x="1948" y="344"/>
                  </a:lnTo>
                  <a:lnTo>
                    <a:pt x="1990" y="346"/>
                  </a:lnTo>
                  <a:lnTo>
                    <a:pt x="2027" y="352"/>
                  </a:lnTo>
                  <a:lnTo>
                    <a:pt x="2060" y="363"/>
                  </a:lnTo>
                  <a:lnTo>
                    <a:pt x="2091" y="375"/>
                  </a:lnTo>
                  <a:lnTo>
                    <a:pt x="2117" y="392"/>
                  </a:lnTo>
                  <a:lnTo>
                    <a:pt x="2139" y="412"/>
                  </a:lnTo>
                  <a:lnTo>
                    <a:pt x="2158" y="434"/>
                  </a:lnTo>
                  <a:lnTo>
                    <a:pt x="2173" y="458"/>
                  </a:lnTo>
                  <a:lnTo>
                    <a:pt x="2183" y="484"/>
                  </a:lnTo>
                  <a:lnTo>
                    <a:pt x="2190" y="512"/>
                  </a:lnTo>
                  <a:lnTo>
                    <a:pt x="2192" y="541"/>
                  </a:lnTo>
                  <a:lnTo>
                    <a:pt x="2192" y="2017"/>
                  </a:lnTo>
                  <a:lnTo>
                    <a:pt x="2167" y="2016"/>
                  </a:lnTo>
                  <a:lnTo>
                    <a:pt x="2144" y="2015"/>
                  </a:lnTo>
                  <a:lnTo>
                    <a:pt x="2076" y="2018"/>
                  </a:lnTo>
                  <a:lnTo>
                    <a:pt x="2011" y="2026"/>
                  </a:lnTo>
                  <a:lnTo>
                    <a:pt x="1948" y="2041"/>
                  </a:lnTo>
                  <a:lnTo>
                    <a:pt x="1948" y="885"/>
                  </a:lnTo>
                  <a:lnTo>
                    <a:pt x="244" y="885"/>
                  </a:lnTo>
                  <a:lnTo>
                    <a:pt x="244" y="2850"/>
                  </a:lnTo>
                  <a:lnTo>
                    <a:pt x="1367" y="2850"/>
                  </a:lnTo>
                  <a:lnTo>
                    <a:pt x="1373" y="2915"/>
                  </a:lnTo>
                  <a:lnTo>
                    <a:pt x="1384" y="2977"/>
                  </a:lnTo>
                  <a:lnTo>
                    <a:pt x="1401" y="3038"/>
                  </a:lnTo>
                  <a:lnTo>
                    <a:pt x="1421" y="3096"/>
                  </a:lnTo>
                  <a:lnTo>
                    <a:pt x="195" y="3096"/>
                  </a:lnTo>
                  <a:lnTo>
                    <a:pt x="160" y="3093"/>
                  </a:lnTo>
                  <a:lnTo>
                    <a:pt x="127" y="3083"/>
                  </a:lnTo>
                  <a:lnTo>
                    <a:pt x="97" y="3069"/>
                  </a:lnTo>
                  <a:lnTo>
                    <a:pt x="69" y="3050"/>
                  </a:lnTo>
                  <a:lnTo>
                    <a:pt x="46" y="3026"/>
                  </a:lnTo>
                  <a:lnTo>
                    <a:pt x="27" y="2999"/>
                  </a:lnTo>
                  <a:lnTo>
                    <a:pt x="12" y="2968"/>
                  </a:lnTo>
                  <a:lnTo>
                    <a:pt x="3" y="2934"/>
                  </a:lnTo>
                  <a:lnTo>
                    <a:pt x="0" y="2899"/>
                  </a:lnTo>
                  <a:lnTo>
                    <a:pt x="0" y="541"/>
                  </a:lnTo>
                  <a:lnTo>
                    <a:pt x="3" y="509"/>
                  </a:lnTo>
                  <a:lnTo>
                    <a:pt x="9" y="478"/>
                  </a:lnTo>
                  <a:lnTo>
                    <a:pt x="21" y="450"/>
                  </a:lnTo>
                  <a:lnTo>
                    <a:pt x="35" y="424"/>
                  </a:lnTo>
                  <a:lnTo>
                    <a:pt x="52" y="401"/>
                  </a:lnTo>
                  <a:lnTo>
                    <a:pt x="69" y="382"/>
                  </a:lnTo>
                  <a:lnTo>
                    <a:pt x="89" y="366"/>
                  </a:lnTo>
                  <a:lnTo>
                    <a:pt x="108" y="354"/>
                  </a:lnTo>
                  <a:lnTo>
                    <a:pt x="128" y="346"/>
                  </a:lnTo>
                  <a:lnTo>
                    <a:pt x="147" y="344"/>
                  </a:lnTo>
                  <a:close/>
                  <a:moveTo>
                    <a:pt x="1096" y="98"/>
                  </a:moveTo>
                  <a:lnTo>
                    <a:pt x="1076" y="101"/>
                  </a:lnTo>
                  <a:lnTo>
                    <a:pt x="1059" y="108"/>
                  </a:lnTo>
                  <a:lnTo>
                    <a:pt x="1044" y="120"/>
                  </a:lnTo>
                  <a:lnTo>
                    <a:pt x="1033" y="134"/>
                  </a:lnTo>
                  <a:lnTo>
                    <a:pt x="1026" y="152"/>
                  </a:lnTo>
                  <a:lnTo>
                    <a:pt x="1023" y="172"/>
                  </a:lnTo>
                  <a:lnTo>
                    <a:pt x="1026" y="192"/>
                  </a:lnTo>
                  <a:lnTo>
                    <a:pt x="1033" y="210"/>
                  </a:lnTo>
                  <a:lnTo>
                    <a:pt x="1044" y="224"/>
                  </a:lnTo>
                  <a:lnTo>
                    <a:pt x="1059" y="236"/>
                  </a:lnTo>
                  <a:lnTo>
                    <a:pt x="1076" y="243"/>
                  </a:lnTo>
                  <a:lnTo>
                    <a:pt x="1096" y="246"/>
                  </a:lnTo>
                  <a:lnTo>
                    <a:pt x="1116" y="243"/>
                  </a:lnTo>
                  <a:lnTo>
                    <a:pt x="1133" y="236"/>
                  </a:lnTo>
                  <a:lnTo>
                    <a:pt x="1148" y="224"/>
                  </a:lnTo>
                  <a:lnTo>
                    <a:pt x="1159" y="210"/>
                  </a:lnTo>
                  <a:lnTo>
                    <a:pt x="1166" y="192"/>
                  </a:lnTo>
                  <a:lnTo>
                    <a:pt x="1169" y="172"/>
                  </a:lnTo>
                  <a:lnTo>
                    <a:pt x="1166" y="152"/>
                  </a:lnTo>
                  <a:lnTo>
                    <a:pt x="1159" y="134"/>
                  </a:lnTo>
                  <a:lnTo>
                    <a:pt x="1148" y="120"/>
                  </a:lnTo>
                  <a:lnTo>
                    <a:pt x="1133" y="108"/>
                  </a:lnTo>
                  <a:lnTo>
                    <a:pt x="1116" y="101"/>
                  </a:lnTo>
                  <a:lnTo>
                    <a:pt x="1096" y="98"/>
                  </a:lnTo>
                  <a:close/>
                  <a:moveTo>
                    <a:pt x="1094" y="0"/>
                  </a:moveTo>
                  <a:lnTo>
                    <a:pt x="1098" y="0"/>
                  </a:lnTo>
                  <a:lnTo>
                    <a:pt x="1128" y="3"/>
                  </a:lnTo>
                  <a:lnTo>
                    <a:pt x="1157" y="10"/>
                  </a:lnTo>
                  <a:lnTo>
                    <a:pt x="1183" y="23"/>
                  </a:lnTo>
                  <a:lnTo>
                    <a:pt x="1207" y="40"/>
                  </a:lnTo>
                  <a:lnTo>
                    <a:pt x="1227" y="60"/>
                  </a:lnTo>
                  <a:lnTo>
                    <a:pt x="1244" y="84"/>
                  </a:lnTo>
                  <a:lnTo>
                    <a:pt x="1256" y="110"/>
                  </a:lnTo>
                  <a:lnTo>
                    <a:pt x="1263" y="140"/>
                  </a:lnTo>
                  <a:lnTo>
                    <a:pt x="1267" y="170"/>
                  </a:lnTo>
                  <a:lnTo>
                    <a:pt x="1267" y="172"/>
                  </a:lnTo>
                  <a:lnTo>
                    <a:pt x="1269" y="192"/>
                  </a:lnTo>
                  <a:lnTo>
                    <a:pt x="1277" y="210"/>
                  </a:lnTo>
                  <a:lnTo>
                    <a:pt x="1288" y="224"/>
                  </a:lnTo>
                  <a:lnTo>
                    <a:pt x="1303" y="236"/>
                  </a:lnTo>
                  <a:lnTo>
                    <a:pt x="1319" y="243"/>
                  </a:lnTo>
                  <a:lnTo>
                    <a:pt x="1339" y="246"/>
                  </a:lnTo>
                  <a:lnTo>
                    <a:pt x="1414" y="246"/>
                  </a:lnTo>
                  <a:lnTo>
                    <a:pt x="1443" y="249"/>
                  </a:lnTo>
                  <a:lnTo>
                    <a:pt x="1470" y="257"/>
                  </a:lnTo>
                  <a:lnTo>
                    <a:pt x="1495" y="271"/>
                  </a:lnTo>
                  <a:lnTo>
                    <a:pt x="1517" y="289"/>
                  </a:lnTo>
                  <a:lnTo>
                    <a:pt x="1534" y="310"/>
                  </a:lnTo>
                  <a:lnTo>
                    <a:pt x="1548" y="335"/>
                  </a:lnTo>
                  <a:lnTo>
                    <a:pt x="1556" y="363"/>
                  </a:lnTo>
                  <a:lnTo>
                    <a:pt x="1559" y="392"/>
                  </a:lnTo>
                  <a:lnTo>
                    <a:pt x="1559" y="395"/>
                  </a:lnTo>
                  <a:lnTo>
                    <a:pt x="1556" y="424"/>
                  </a:lnTo>
                  <a:lnTo>
                    <a:pt x="1548" y="451"/>
                  </a:lnTo>
                  <a:lnTo>
                    <a:pt x="1534" y="476"/>
                  </a:lnTo>
                  <a:lnTo>
                    <a:pt x="1517" y="498"/>
                  </a:lnTo>
                  <a:lnTo>
                    <a:pt x="1495" y="516"/>
                  </a:lnTo>
                  <a:lnTo>
                    <a:pt x="1470" y="530"/>
                  </a:lnTo>
                  <a:lnTo>
                    <a:pt x="1443" y="538"/>
                  </a:lnTo>
                  <a:lnTo>
                    <a:pt x="1414" y="541"/>
                  </a:lnTo>
                  <a:lnTo>
                    <a:pt x="778" y="541"/>
                  </a:lnTo>
                  <a:lnTo>
                    <a:pt x="749" y="538"/>
                  </a:lnTo>
                  <a:lnTo>
                    <a:pt x="722" y="530"/>
                  </a:lnTo>
                  <a:lnTo>
                    <a:pt x="697" y="516"/>
                  </a:lnTo>
                  <a:lnTo>
                    <a:pt x="676" y="498"/>
                  </a:lnTo>
                  <a:lnTo>
                    <a:pt x="658" y="476"/>
                  </a:lnTo>
                  <a:lnTo>
                    <a:pt x="645" y="451"/>
                  </a:lnTo>
                  <a:lnTo>
                    <a:pt x="636" y="424"/>
                  </a:lnTo>
                  <a:lnTo>
                    <a:pt x="633" y="395"/>
                  </a:lnTo>
                  <a:lnTo>
                    <a:pt x="633" y="392"/>
                  </a:lnTo>
                  <a:lnTo>
                    <a:pt x="636" y="363"/>
                  </a:lnTo>
                  <a:lnTo>
                    <a:pt x="645" y="335"/>
                  </a:lnTo>
                  <a:lnTo>
                    <a:pt x="658" y="310"/>
                  </a:lnTo>
                  <a:lnTo>
                    <a:pt x="676" y="289"/>
                  </a:lnTo>
                  <a:lnTo>
                    <a:pt x="697" y="271"/>
                  </a:lnTo>
                  <a:lnTo>
                    <a:pt x="722" y="257"/>
                  </a:lnTo>
                  <a:lnTo>
                    <a:pt x="749" y="249"/>
                  </a:lnTo>
                  <a:lnTo>
                    <a:pt x="778" y="246"/>
                  </a:lnTo>
                  <a:lnTo>
                    <a:pt x="853" y="246"/>
                  </a:lnTo>
                  <a:lnTo>
                    <a:pt x="872" y="243"/>
                  </a:lnTo>
                  <a:lnTo>
                    <a:pt x="889" y="236"/>
                  </a:lnTo>
                  <a:lnTo>
                    <a:pt x="904" y="224"/>
                  </a:lnTo>
                  <a:lnTo>
                    <a:pt x="915" y="210"/>
                  </a:lnTo>
                  <a:lnTo>
                    <a:pt x="923" y="192"/>
                  </a:lnTo>
                  <a:lnTo>
                    <a:pt x="926" y="172"/>
                  </a:lnTo>
                  <a:lnTo>
                    <a:pt x="926" y="170"/>
                  </a:lnTo>
                  <a:lnTo>
                    <a:pt x="929" y="140"/>
                  </a:lnTo>
                  <a:lnTo>
                    <a:pt x="936" y="110"/>
                  </a:lnTo>
                  <a:lnTo>
                    <a:pt x="948" y="84"/>
                  </a:lnTo>
                  <a:lnTo>
                    <a:pt x="965" y="60"/>
                  </a:lnTo>
                  <a:lnTo>
                    <a:pt x="986" y="40"/>
                  </a:lnTo>
                  <a:lnTo>
                    <a:pt x="1009" y="23"/>
                  </a:lnTo>
                  <a:lnTo>
                    <a:pt x="1035" y="10"/>
                  </a:lnTo>
                  <a:lnTo>
                    <a:pt x="1064" y="3"/>
                  </a:lnTo>
                  <a:lnTo>
                    <a:pt x="109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3212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45750" y="797728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			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		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78362" y="103876"/>
            <a:ext cx="68420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게임의 특징 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-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상점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62301" y="171792"/>
            <a:ext cx="578415" cy="578415"/>
          </a:xfrm>
          <a:prstGeom prst="ellipse">
            <a:avLst/>
          </a:prstGeom>
          <a:solidFill>
            <a:srgbClr val="509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PAGE</a:t>
            </a:r>
            <a:r>
              <a:rPr lang="en-US" altLang="ko-KR" sz="1050" b="1" dirty="0"/>
              <a:t>09</a:t>
            </a:r>
            <a:endParaRPr lang="ko-KR" altLang="en-US" sz="1050" b="1" dirty="0"/>
          </a:p>
        </p:txBody>
      </p:sp>
      <p:sp>
        <p:nvSpPr>
          <p:cNvPr id="11" name="타원 10"/>
          <p:cNvSpPr/>
          <p:nvPr/>
        </p:nvSpPr>
        <p:spPr>
          <a:xfrm>
            <a:off x="10232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042337" y="0"/>
            <a:ext cx="0" cy="259753"/>
          </a:xfrm>
          <a:prstGeom prst="line">
            <a:avLst/>
          </a:prstGeom>
          <a:ln>
            <a:gradFill>
              <a:gsLst>
                <a:gs pos="68000">
                  <a:schemeClr val="accent1">
                    <a:lumMod val="5000"/>
                    <a:lumOff val="95000"/>
                  </a:schemeClr>
                </a:gs>
                <a:gs pos="67000">
                  <a:srgbClr val="5097C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9A8C214-CFB9-46E0-82E0-8627AECDC28F}"/>
              </a:ext>
            </a:extLst>
          </p:cNvPr>
          <p:cNvSpPr txBox="1"/>
          <p:nvPr/>
        </p:nvSpPr>
        <p:spPr>
          <a:xfrm>
            <a:off x="1279972" y="1193256"/>
            <a:ext cx="8120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플레이어는 사냥이나 킬로서 얻은 골드로 상점에서 아이템을 얻을 수 있다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r>
              <a:rPr lang="ko-KR" altLang="en-US" b="1" dirty="0"/>
              <a:t>상점창은 단축키를 이용하여 키거나 끌 수 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F4D2C9-7DF5-4922-A992-446B6F1D5117}"/>
              </a:ext>
            </a:extLst>
          </p:cNvPr>
          <p:cNvSpPr txBox="1"/>
          <p:nvPr/>
        </p:nvSpPr>
        <p:spPr>
          <a:xfrm>
            <a:off x="6237297" y="5220461"/>
            <a:ext cx="5071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몬스터 헌터 온라인 스크린샷 </a:t>
            </a:r>
            <a:r>
              <a:rPr lang="en-US" altLang="ko-KR" sz="1100" dirty="0">
                <a:solidFill>
                  <a:schemeClr val="bg1"/>
                </a:solidFill>
              </a:rPr>
              <a:t>- </a:t>
            </a:r>
            <a:r>
              <a:rPr lang="ko-KR" altLang="en-US" sz="1100" dirty="0">
                <a:solidFill>
                  <a:schemeClr val="bg1"/>
                </a:solidFill>
              </a:rPr>
              <a:t>출처</a:t>
            </a:r>
            <a:r>
              <a:rPr lang="en-US" altLang="ko-KR" sz="1100" dirty="0">
                <a:solidFill>
                  <a:schemeClr val="bg1"/>
                </a:solidFill>
              </a:rPr>
              <a:t>https://blog.naver.com/ssb0729/221077373212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16F779-5AF3-4C92-B090-E21184DB5137}"/>
              </a:ext>
            </a:extLst>
          </p:cNvPr>
          <p:cNvGrpSpPr/>
          <p:nvPr/>
        </p:nvGrpSpPr>
        <p:grpSpPr>
          <a:xfrm>
            <a:off x="2688820" y="2335822"/>
            <a:ext cx="8771293" cy="3489235"/>
            <a:chOff x="3119643" y="2175201"/>
            <a:chExt cx="8771293" cy="348923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4E1BB90-7825-49F3-8B26-90BD0249F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19643" y="2175201"/>
              <a:ext cx="6235308" cy="348923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8F3229D-D6B8-435B-A606-EF804071B543}"/>
                </a:ext>
              </a:extLst>
            </p:cNvPr>
            <p:cNvSpPr txBox="1"/>
            <p:nvPr/>
          </p:nvSpPr>
          <p:spPr>
            <a:xfrm>
              <a:off x="6818965" y="5289238"/>
              <a:ext cx="50719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6. </a:t>
              </a:r>
              <a:r>
                <a:rPr lang="ko-KR" altLang="en-US" sz="800" dirty="0">
                  <a:solidFill>
                    <a:schemeClr val="bg1"/>
                  </a:solidFill>
                </a:rPr>
                <a:t>리그 오브 레전드 게임 내 상점 </a:t>
              </a:r>
              <a:r>
                <a:rPr lang="en-US" altLang="ko-KR" sz="800" dirty="0">
                  <a:solidFill>
                    <a:schemeClr val="bg1"/>
                  </a:solidFill>
                </a:rPr>
                <a:t>UI</a:t>
              </a:r>
            </a:p>
            <a:p>
              <a:r>
                <a:rPr lang="ko-KR" altLang="en-US" sz="800" dirty="0">
                  <a:solidFill>
                    <a:schemeClr val="bg1"/>
                  </a:solidFill>
                </a:rPr>
                <a:t>출처 </a:t>
              </a:r>
              <a:r>
                <a:rPr lang="en-US" altLang="ko-KR" sz="800" dirty="0">
                  <a:solidFill>
                    <a:schemeClr val="bg1"/>
                  </a:solidFill>
                </a:rPr>
                <a:t>: https://blog.naver.com/roter1234/185390096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8143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62301" y="880920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			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78363" y="103876"/>
            <a:ext cx="617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게임의 특징 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아이템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(1)</a:t>
            </a:r>
          </a:p>
        </p:txBody>
      </p:sp>
      <p:sp>
        <p:nvSpPr>
          <p:cNvPr id="10" name="타원 9"/>
          <p:cNvSpPr/>
          <p:nvPr/>
        </p:nvSpPr>
        <p:spPr>
          <a:xfrm>
            <a:off x="762301" y="171792"/>
            <a:ext cx="578415" cy="578415"/>
          </a:xfrm>
          <a:prstGeom prst="ellipse">
            <a:avLst/>
          </a:prstGeom>
          <a:solidFill>
            <a:srgbClr val="509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PAGE</a:t>
            </a:r>
            <a:r>
              <a:rPr lang="en-US" altLang="ko-KR" sz="1050" b="1" dirty="0"/>
              <a:t>10</a:t>
            </a:r>
            <a:endParaRPr lang="ko-KR" altLang="en-US" sz="1050" b="1" dirty="0"/>
          </a:p>
        </p:txBody>
      </p:sp>
      <p:sp>
        <p:nvSpPr>
          <p:cNvPr id="11" name="타원 10"/>
          <p:cNvSpPr/>
          <p:nvPr/>
        </p:nvSpPr>
        <p:spPr>
          <a:xfrm>
            <a:off x="10232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042337" y="0"/>
            <a:ext cx="0" cy="259753"/>
          </a:xfrm>
          <a:prstGeom prst="line">
            <a:avLst/>
          </a:prstGeom>
          <a:ln>
            <a:gradFill>
              <a:gsLst>
                <a:gs pos="68000">
                  <a:schemeClr val="accent1">
                    <a:lumMod val="5000"/>
                    <a:lumOff val="95000"/>
                  </a:schemeClr>
                </a:gs>
                <a:gs pos="67000">
                  <a:srgbClr val="5097C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29FBDB6-EC28-4C76-8F97-E1A3D131832A}"/>
              </a:ext>
            </a:extLst>
          </p:cNvPr>
          <p:cNvSpPr txBox="1"/>
          <p:nvPr/>
        </p:nvSpPr>
        <p:spPr>
          <a:xfrm>
            <a:off x="1571015" y="2556229"/>
            <a:ext cx="189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7 .</a:t>
            </a:r>
            <a:r>
              <a:rPr lang="ko-KR" altLang="en-US" sz="800" dirty="0"/>
              <a:t>던전 앤 파이터</a:t>
            </a:r>
            <a:endParaRPr lang="en-US" altLang="ko-KR" sz="800" dirty="0"/>
          </a:p>
          <a:p>
            <a:r>
              <a:rPr lang="ko-KR" altLang="en-US" sz="800" dirty="0"/>
              <a:t>출처 </a:t>
            </a:r>
            <a:r>
              <a:rPr lang="en-US" altLang="ko-KR" sz="800" dirty="0"/>
              <a:t>– </a:t>
            </a:r>
            <a:r>
              <a:rPr lang="ko-KR" altLang="en-US" sz="800" dirty="0"/>
              <a:t>던전 앤 파이터 스크린샷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9D18ED-766E-4217-A877-DDBB07F0210C}"/>
              </a:ext>
            </a:extLst>
          </p:cNvPr>
          <p:cNvSpPr txBox="1"/>
          <p:nvPr/>
        </p:nvSpPr>
        <p:spPr>
          <a:xfrm>
            <a:off x="1285689" y="1255427"/>
            <a:ext cx="451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아이템은 크게 </a:t>
            </a:r>
            <a:r>
              <a:rPr lang="en-US" altLang="ko-KR" b="1" dirty="0"/>
              <a:t>3</a:t>
            </a:r>
            <a:r>
              <a:rPr lang="ko-KR" altLang="en-US" b="1" dirty="0"/>
              <a:t>가지 속성으로 나뉜다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A2EC92-8E88-4714-9961-33B9A3D6B170}"/>
              </a:ext>
            </a:extLst>
          </p:cNvPr>
          <p:cNvSpPr txBox="1"/>
          <p:nvPr/>
        </p:nvSpPr>
        <p:spPr>
          <a:xfrm>
            <a:off x="1505752" y="2874591"/>
            <a:ext cx="1793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무기 </a:t>
            </a:r>
            <a:r>
              <a:rPr lang="en-US" altLang="ko-KR" b="1" dirty="0"/>
              <a:t>: </a:t>
            </a:r>
            <a:r>
              <a:rPr lang="ko-KR" altLang="en-US" b="1" dirty="0"/>
              <a:t>공격력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81A843-A27B-4D28-B5BD-2D681F7AB77B}"/>
              </a:ext>
            </a:extLst>
          </p:cNvPr>
          <p:cNvSpPr txBox="1"/>
          <p:nvPr/>
        </p:nvSpPr>
        <p:spPr>
          <a:xfrm>
            <a:off x="4042834" y="2901426"/>
            <a:ext cx="2656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방어구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ko-KR" altLang="en-US" b="1" dirty="0"/>
              <a:t>체력</a:t>
            </a:r>
            <a:r>
              <a:rPr lang="en-US" altLang="ko-KR" b="1" dirty="0"/>
              <a:t>+</a:t>
            </a:r>
            <a:r>
              <a:rPr lang="ko-KR" altLang="en-US" b="1" dirty="0"/>
              <a:t>방어력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B7A471-7E5B-4184-8604-72DDCC22C29C}"/>
              </a:ext>
            </a:extLst>
          </p:cNvPr>
          <p:cNvSpPr txBox="1"/>
          <p:nvPr/>
        </p:nvSpPr>
        <p:spPr>
          <a:xfrm>
            <a:off x="7146351" y="2898645"/>
            <a:ext cx="397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악세서리 </a:t>
            </a:r>
            <a:r>
              <a:rPr lang="en-US" altLang="ko-KR" b="1" dirty="0"/>
              <a:t>: </a:t>
            </a:r>
            <a:r>
              <a:rPr lang="ko-KR" altLang="en-US" b="1" dirty="0"/>
              <a:t>공격력 </a:t>
            </a:r>
            <a:r>
              <a:rPr lang="en-US" altLang="ko-KR" b="1" dirty="0"/>
              <a:t>or </a:t>
            </a:r>
            <a:r>
              <a:rPr lang="ko-KR" altLang="en-US" b="1" dirty="0"/>
              <a:t>체력 </a:t>
            </a:r>
            <a:r>
              <a:rPr lang="en-US" altLang="ko-KR" b="1" dirty="0"/>
              <a:t>or </a:t>
            </a:r>
            <a:r>
              <a:rPr lang="ko-KR" altLang="en-US" b="1" dirty="0"/>
              <a:t>방어력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E15AA25-1205-42E5-81B1-74AF31CC47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61507" y="2105410"/>
            <a:ext cx="428625" cy="42862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BE192BEF-0D12-4485-9E45-A726787697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65117" y="2138563"/>
            <a:ext cx="752475" cy="409575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F4F32824-8BD2-48BE-BB44-93F33B5FAA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93302" y="2103291"/>
            <a:ext cx="781050" cy="447675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2D48FF7-D72B-4190-892E-E518761412EC}"/>
              </a:ext>
            </a:extLst>
          </p:cNvPr>
          <p:cNvSpPr txBox="1"/>
          <p:nvPr/>
        </p:nvSpPr>
        <p:spPr>
          <a:xfrm>
            <a:off x="1285689" y="4445154"/>
            <a:ext cx="54708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아이템은 속성에 맞는</a:t>
            </a:r>
            <a:r>
              <a:rPr lang="en-US" altLang="ko-KR" b="1" dirty="0"/>
              <a:t> </a:t>
            </a:r>
            <a:r>
              <a:rPr lang="ko-KR" altLang="en-US" b="1" dirty="0"/>
              <a:t>슬롯에만 넣을 수 있다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r>
              <a:rPr lang="en-US" altLang="ko-KR" b="1" dirty="0"/>
              <a:t>-&gt; </a:t>
            </a:r>
            <a:r>
              <a:rPr lang="ko-KR" altLang="en-US" b="1" dirty="0"/>
              <a:t>한가지 속성 아이템만 살 수 없다</a:t>
            </a:r>
            <a:r>
              <a:rPr lang="en-US" altLang="ko-KR" b="1" dirty="0"/>
              <a:t>.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A065101-6B98-44CA-A8EB-B10C9F549166}"/>
              </a:ext>
            </a:extLst>
          </p:cNvPr>
          <p:cNvGrpSpPr/>
          <p:nvPr/>
        </p:nvGrpSpPr>
        <p:grpSpPr>
          <a:xfrm>
            <a:off x="7341222" y="3993233"/>
            <a:ext cx="3831586" cy="1703853"/>
            <a:chOff x="6224954" y="1099038"/>
            <a:chExt cx="3831586" cy="1703853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DEFEE394-4AE3-402D-B2F2-A3C35FEE6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49757" y="1684689"/>
              <a:ext cx="1933575" cy="514350"/>
            </a:xfrm>
            <a:prstGeom prst="rect">
              <a:avLst/>
            </a:prstGeom>
          </p:spPr>
        </p:pic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8E262DBA-E9D9-4C3E-90E8-1904B0DFEB07}"/>
                </a:ext>
              </a:extLst>
            </p:cNvPr>
            <p:cNvCxnSpPr/>
            <p:nvPr/>
          </p:nvCxnSpPr>
          <p:spPr>
            <a:xfrm>
              <a:off x="6682154" y="1424354"/>
              <a:ext cx="246184" cy="2616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A85C083-69BD-48E4-B494-A135AA1049C8}"/>
                </a:ext>
              </a:extLst>
            </p:cNvPr>
            <p:cNvSpPr txBox="1"/>
            <p:nvPr/>
          </p:nvSpPr>
          <p:spPr>
            <a:xfrm>
              <a:off x="6224954" y="1099038"/>
              <a:ext cx="7913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/>
                <a:t>무기</a:t>
              </a:r>
              <a:r>
                <a:rPr lang="ko-KR" altLang="en-US" dirty="0"/>
                <a:t> </a:t>
              </a:r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E35D3984-DA38-4A09-B99B-04F59EA112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49308" y="2236987"/>
              <a:ext cx="162175" cy="1928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C21AFCF-6754-4D05-AFE1-AD547519D04C}"/>
                </a:ext>
              </a:extLst>
            </p:cNvPr>
            <p:cNvSpPr txBox="1"/>
            <p:nvPr/>
          </p:nvSpPr>
          <p:spPr>
            <a:xfrm>
              <a:off x="7533725" y="2433559"/>
              <a:ext cx="949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err="1"/>
                <a:t>방어구</a:t>
              </a:r>
              <a:r>
                <a:rPr lang="ko-KR" altLang="en-US" dirty="0"/>
                <a:t> </a:t>
              </a:r>
            </a:p>
          </p:txBody>
        </p: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7F3D6D4A-0635-46E8-A478-A75AA828E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08731" y="1452447"/>
              <a:ext cx="536330" cy="1927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FF6B1D1-E8EC-450B-B26D-E879AFB07FD0}"/>
                </a:ext>
              </a:extLst>
            </p:cNvPr>
            <p:cNvSpPr txBox="1"/>
            <p:nvPr/>
          </p:nvSpPr>
          <p:spPr>
            <a:xfrm>
              <a:off x="8805162" y="1221323"/>
              <a:ext cx="12513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/>
                <a:t>악세서리</a:t>
              </a:r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96F15BBE-EB46-4D7D-B6E9-82E054FE1A2C}"/>
                </a:ext>
              </a:extLst>
            </p:cNvPr>
            <p:cNvSpPr/>
            <p:nvPr/>
          </p:nvSpPr>
          <p:spPr>
            <a:xfrm>
              <a:off x="6776134" y="1704339"/>
              <a:ext cx="426455" cy="47353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F65D2337-7340-499D-B879-6C2916159411}"/>
                </a:ext>
              </a:extLst>
            </p:cNvPr>
            <p:cNvSpPr/>
            <p:nvPr/>
          </p:nvSpPr>
          <p:spPr>
            <a:xfrm>
              <a:off x="7208296" y="1698023"/>
              <a:ext cx="669612" cy="47353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119BA6CA-8CF7-4913-8891-EC0208E19A13}"/>
                </a:ext>
              </a:extLst>
            </p:cNvPr>
            <p:cNvSpPr/>
            <p:nvPr/>
          </p:nvSpPr>
          <p:spPr>
            <a:xfrm>
              <a:off x="7894325" y="1704339"/>
              <a:ext cx="774889" cy="47353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B377A1C-8039-453D-9797-4D873C614BD4}"/>
                </a:ext>
              </a:extLst>
            </p:cNvPr>
            <p:cNvSpPr txBox="1"/>
            <p:nvPr/>
          </p:nvSpPr>
          <p:spPr>
            <a:xfrm>
              <a:off x="8493368" y="1970079"/>
              <a:ext cx="35169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7</a:t>
              </a:r>
              <a:endParaRPr lang="ko-KR" altLang="en-US" sz="1050" dirty="0">
                <a:solidFill>
                  <a:schemeClr val="bg1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3BB7D7E-7A40-4270-A1D9-04094BD0E97D}"/>
              </a:ext>
            </a:extLst>
          </p:cNvPr>
          <p:cNvSpPr txBox="1"/>
          <p:nvPr/>
        </p:nvSpPr>
        <p:spPr>
          <a:xfrm>
            <a:off x="2300578" y="2308181"/>
            <a:ext cx="2039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7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C239DC-9553-43D2-A4A9-38F104B5FAF5}"/>
              </a:ext>
            </a:extLst>
          </p:cNvPr>
          <p:cNvSpPr txBox="1"/>
          <p:nvPr/>
        </p:nvSpPr>
        <p:spPr>
          <a:xfrm>
            <a:off x="5387739" y="2370639"/>
            <a:ext cx="2039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7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1C4657C-F11D-4CE5-ACB3-7286404F508E}"/>
              </a:ext>
            </a:extLst>
          </p:cNvPr>
          <p:cNvSpPr txBox="1"/>
          <p:nvPr/>
        </p:nvSpPr>
        <p:spPr>
          <a:xfrm>
            <a:off x="9241710" y="2346107"/>
            <a:ext cx="2039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7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67EEBB8-B904-43C8-AA54-C4E4288064D4}"/>
              </a:ext>
            </a:extLst>
          </p:cNvPr>
          <p:cNvSpPr txBox="1"/>
          <p:nvPr/>
        </p:nvSpPr>
        <p:spPr>
          <a:xfrm>
            <a:off x="2452978" y="2460581"/>
            <a:ext cx="2039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7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E88CAA1-6115-4A32-B77B-6C69EEEACD49}"/>
              </a:ext>
            </a:extLst>
          </p:cNvPr>
          <p:cNvSpPr txBox="1"/>
          <p:nvPr/>
        </p:nvSpPr>
        <p:spPr>
          <a:xfrm>
            <a:off x="4515117" y="2574576"/>
            <a:ext cx="189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7 .</a:t>
            </a:r>
            <a:r>
              <a:rPr lang="ko-KR" altLang="en-US" sz="800" dirty="0"/>
              <a:t>던전 앤 파이터</a:t>
            </a:r>
            <a:endParaRPr lang="en-US" altLang="ko-KR" sz="800" dirty="0"/>
          </a:p>
          <a:p>
            <a:r>
              <a:rPr lang="ko-KR" altLang="en-US" sz="800" dirty="0"/>
              <a:t>출처 </a:t>
            </a:r>
            <a:r>
              <a:rPr lang="en-US" altLang="ko-KR" sz="800" dirty="0"/>
              <a:t>– </a:t>
            </a:r>
            <a:r>
              <a:rPr lang="ko-KR" altLang="en-US" sz="800" dirty="0"/>
              <a:t>던전 앤 파이터 스크린샷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57750B6-7F3C-4030-8BA5-8189E2EE91C3}"/>
              </a:ext>
            </a:extLst>
          </p:cNvPr>
          <p:cNvSpPr txBox="1"/>
          <p:nvPr/>
        </p:nvSpPr>
        <p:spPr>
          <a:xfrm>
            <a:off x="8365274" y="2594995"/>
            <a:ext cx="189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7 .</a:t>
            </a:r>
            <a:r>
              <a:rPr lang="ko-KR" altLang="en-US" sz="800" dirty="0"/>
              <a:t>던전 앤 파이터</a:t>
            </a:r>
            <a:endParaRPr lang="en-US" altLang="ko-KR" sz="800" dirty="0"/>
          </a:p>
          <a:p>
            <a:r>
              <a:rPr lang="ko-KR" altLang="en-US" sz="800" dirty="0"/>
              <a:t>출처 </a:t>
            </a:r>
            <a:r>
              <a:rPr lang="en-US" altLang="ko-KR" sz="800" dirty="0"/>
              <a:t>– </a:t>
            </a:r>
            <a:r>
              <a:rPr lang="ko-KR" altLang="en-US" sz="800" dirty="0"/>
              <a:t>던전 앤 파이터 스크린샷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DAA1488-28D4-4781-A276-F72A095DF640}"/>
              </a:ext>
            </a:extLst>
          </p:cNvPr>
          <p:cNvSpPr txBox="1"/>
          <p:nvPr/>
        </p:nvSpPr>
        <p:spPr>
          <a:xfrm>
            <a:off x="9083827" y="5108226"/>
            <a:ext cx="189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7 .</a:t>
            </a:r>
            <a:r>
              <a:rPr lang="ko-KR" altLang="en-US" sz="800" dirty="0"/>
              <a:t>던전 앤 파이터</a:t>
            </a:r>
            <a:endParaRPr lang="en-US" altLang="ko-KR" sz="800" dirty="0"/>
          </a:p>
          <a:p>
            <a:r>
              <a:rPr lang="ko-KR" altLang="en-US" sz="800" dirty="0"/>
              <a:t>출처 </a:t>
            </a:r>
            <a:r>
              <a:rPr lang="en-US" altLang="ko-KR" sz="800" dirty="0"/>
              <a:t>– </a:t>
            </a:r>
            <a:r>
              <a:rPr lang="ko-KR" altLang="en-US" sz="800" dirty="0"/>
              <a:t>던전 앤 파이터 스크린샷</a:t>
            </a:r>
          </a:p>
        </p:txBody>
      </p:sp>
    </p:spTree>
    <p:extLst>
      <p:ext uri="{BB962C8B-B14F-4D97-AF65-F5344CB8AC3E}">
        <p14:creationId xmlns:p14="http://schemas.microsoft.com/office/powerpoint/2010/main" val="1725686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45750" y="882719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			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78363" y="103876"/>
            <a:ext cx="617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게임의 특징 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아이템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(2)</a:t>
            </a:r>
          </a:p>
        </p:txBody>
      </p:sp>
      <p:sp>
        <p:nvSpPr>
          <p:cNvPr id="10" name="타원 9"/>
          <p:cNvSpPr/>
          <p:nvPr/>
        </p:nvSpPr>
        <p:spPr>
          <a:xfrm>
            <a:off x="762301" y="171792"/>
            <a:ext cx="578415" cy="578415"/>
          </a:xfrm>
          <a:prstGeom prst="ellipse">
            <a:avLst/>
          </a:prstGeom>
          <a:solidFill>
            <a:srgbClr val="509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PAGE</a:t>
            </a:r>
            <a:r>
              <a:rPr lang="en-US" altLang="ko-KR" sz="1050" b="1" dirty="0"/>
              <a:t>11</a:t>
            </a:r>
            <a:endParaRPr lang="ko-KR" altLang="en-US" sz="1050" b="1" dirty="0"/>
          </a:p>
        </p:txBody>
      </p:sp>
      <p:sp>
        <p:nvSpPr>
          <p:cNvPr id="11" name="타원 10"/>
          <p:cNvSpPr/>
          <p:nvPr/>
        </p:nvSpPr>
        <p:spPr>
          <a:xfrm>
            <a:off x="10232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042337" y="0"/>
            <a:ext cx="0" cy="259753"/>
          </a:xfrm>
          <a:prstGeom prst="line">
            <a:avLst/>
          </a:prstGeom>
          <a:ln>
            <a:gradFill>
              <a:gsLst>
                <a:gs pos="68000">
                  <a:schemeClr val="accent1">
                    <a:lumMod val="5000"/>
                    <a:lumOff val="95000"/>
                  </a:schemeClr>
                </a:gs>
                <a:gs pos="67000">
                  <a:srgbClr val="5097C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2AC35EC-F77D-40A2-8320-73F188FA26FA}"/>
              </a:ext>
            </a:extLst>
          </p:cNvPr>
          <p:cNvSpPr txBox="1"/>
          <p:nvPr/>
        </p:nvSpPr>
        <p:spPr>
          <a:xfrm>
            <a:off x="1766701" y="1687724"/>
            <a:ext cx="47126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재화를 소모하여 상위 아이템 제작 가능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상위 아이템일 수록 능력치 강화</a:t>
            </a:r>
            <a:endParaRPr lang="en-US" altLang="ko-KR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80A2D4-A3FC-4AEF-A2FC-C4C4CD315C35}"/>
              </a:ext>
            </a:extLst>
          </p:cNvPr>
          <p:cNvSpPr txBox="1"/>
          <p:nvPr/>
        </p:nvSpPr>
        <p:spPr>
          <a:xfrm>
            <a:off x="6312644" y="4035214"/>
            <a:ext cx="37101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상위 아이템에는 부가 스킬 존재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sz="1200" dirty="0"/>
              <a:t>ex) lol</a:t>
            </a:r>
            <a:r>
              <a:rPr lang="ko-KR" altLang="en-US" sz="1200" dirty="0"/>
              <a:t> 에서 쓰이는 일정 시간 무적을 </a:t>
            </a:r>
            <a:endParaRPr lang="en-US" altLang="ko-KR" sz="1200" dirty="0"/>
          </a:p>
          <a:p>
            <a:r>
              <a:rPr lang="ko-KR" altLang="en-US" sz="1200" dirty="0"/>
              <a:t>만들어 주는 </a:t>
            </a:r>
            <a:r>
              <a:rPr lang="ko-KR" altLang="en-US" sz="1200" dirty="0" err="1"/>
              <a:t>존야의</a:t>
            </a:r>
            <a:r>
              <a:rPr lang="ko-KR" altLang="en-US" sz="1200" dirty="0"/>
              <a:t> 모래시계 </a:t>
            </a:r>
            <a:endParaRPr lang="en-US" altLang="ko-KR" sz="120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C650F87-5478-401A-8985-E3900F80DD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14481" y="3416059"/>
            <a:ext cx="2498556" cy="210172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6BE5909-7B1A-4A8B-BC7F-639DFFD6402B}"/>
              </a:ext>
            </a:extLst>
          </p:cNvPr>
          <p:cNvGrpSpPr/>
          <p:nvPr/>
        </p:nvGrpSpPr>
        <p:grpSpPr>
          <a:xfrm>
            <a:off x="6882026" y="1838947"/>
            <a:ext cx="3065671" cy="582146"/>
            <a:chOff x="7122803" y="1957381"/>
            <a:chExt cx="2569559" cy="402003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83AE77A1-613E-400C-9408-0DBEED6C9C79}"/>
                </a:ext>
              </a:extLst>
            </p:cNvPr>
            <p:cNvGrpSpPr/>
            <p:nvPr/>
          </p:nvGrpSpPr>
          <p:grpSpPr>
            <a:xfrm>
              <a:off x="7122803" y="1957381"/>
              <a:ext cx="2569559" cy="400050"/>
              <a:chOff x="2099691" y="2976038"/>
              <a:chExt cx="2569559" cy="400050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37B3E5C7-1D9C-4019-B1BB-2E07E0802F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99691" y="2976038"/>
                <a:ext cx="409575" cy="400050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9BE091AE-ABB9-4FF5-B8ED-E12F5714C1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152692" y="2997237"/>
                <a:ext cx="416736" cy="378851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236E5C4C-AC28-4CB7-9055-B6D5027C97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59675" y="3014138"/>
                <a:ext cx="409575" cy="361950"/>
              </a:xfrm>
              <a:prstGeom prst="rect">
                <a:avLst/>
              </a:prstGeom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9A3E9BD-5784-452C-864F-E0255C49733D}"/>
                  </a:ext>
                </a:extLst>
              </p:cNvPr>
              <p:cNvSpPr txBox="1"/>
              <p:nvPr/>
            </p:nvSpPr>
            <p:spPr>
              <a:xfrm>
                <a:off x="3362834" y="3139704"/>
                <a:ext cx="287217" cy="1753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0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BE9CB3B-0A99-4067-BD26-2D9027BC0CF3}"/>
                </a:ext>
              </a:extLst>
            </p:cNvPr>
            <p:cNvSpPr txBox="1"/>
            <p:nvPr/>
          </p:nvSpPr>
          <p:spPr>
            <a:xfrm>
              <a:off x="7689366" y="1979954"/>
              <a:ext cx="387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+</a:t>
              </a:r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73E1E8-B2D4-4C42-8F7F-6C05B912710A}"/>
                </a:ext>
              </a:extLst>
            </p:cNvPr>
            <p:cNvSpPr txBox="1"/>
            <p:nvPr/>
          </p:nvSpPr>
          <p:spPr>
            <a:xfrm>
              <a:off x="8816220" y="1990052"/>
              <a:ext cx="387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=</a:t>
              </a:r>
              <a:endParaRPr lang="ko-KR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5034554-5726-4399-830E-B019B2E8A95E}"/>
              </a:ext>
            </a:extLst>
          </p:cNvPr>
          <p:cNvSpPr txBox="1"/>
          <p:nvPr/>
        </p:nvSpPr>
        <p:spPr>
          <a:xfrm>
            <a:off x="3473658" y="5175979"/>
            <a:ext cx="4315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8. </a:t>
            </a:r>
            <a:r>
              <a:rPr lang="ko-KR" altLang="en-US" sz="800" dirty="0">
                <a:solidFill>
                  <a:schemeClr val="bg1"/>
                </a:solidFill>
              </a:rPr>
              <a:t>리그 오브 레전드 </a:t>
            </a:r>
            <a:r>
              <a:rPr lang="ko-KR" altLang="en-US" sz="800" dirty="0" err="1">
                <a:solidFill>
                  <a:schemeClr val="bg1"/>
                </a:solidFill>
              </a:rPr>
              <a:t>존야의</a:t>
            </a:r>
            <a:r>
              <a:rPr lang="ko-KR" altLang="en-US" sz="800" dirty="0">
                <a:solidFill>
                  <a:schemeClr val="bg1"/>
                </a:solidFill>
              </a:rPr>
              <a:t> 모래시계</a:t>
            </a:r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출처 </a:t>
            </a:r>
            <a:r>
              <a:rPr lang="en-US" altLang="ko-KR" sz="800" dirty="0">
                <a:solidFill>
                  <a:schemeClr val="bg1"/>
                </a:solidFill>
              </a:rPr>
              <a:t>: </a:t>
            </a:r>
            <a:r>
              <a:rPr lang="ko-KR" altLang="en-US" sz="800" dirty="0">
                <a:solidFill>
                  <a:schemeClr val="bg1"/>
                </a:solidFill>
              </a:rPr>
              <a:t>리그 오브 레전드 스크린샷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72B7675-9619-4CAF-B128-A519E4CECE77}"/>
              </a:ext>
            </a:extLst>
          </p:cNvPr>
          <p:cNvSpPr txBox="1"/>
          <p:nvPr/>
        </p:nvSpPr>
        <p:spPr>
          <a:xfrm>
            <a:off x="7192798" y="2234780"/>
            <a:ext cx="2039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7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5F1970-A358-4BD9-9F9D-13B039A68F7D}"/>
              </a:ext>
            </a:extLst>
          </p:cNvPr>
          <p:cNvSpPr txBox="1"/>
          <p:nvPr/>
        </p:nvSpPr>
        <p:spPr>
          <a:xfrm>
            <a:off x="8438887" y="2248134"/>
            <a:ext cx="2039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7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116054-3D1F-4901-914F-AEDE997218A8}"/>
              </a:ext>
            </a:extLst>
          </p:cNvPr>
          <p:cNvSpPr txBox="1"/>
          <p:nvPr/>
        </p:nvSpPr>
        <p:spPr>
          <a:xfrm>
            <a:off x="9775439" y="2232333"/>
            <a:ext cx="2039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7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EC0EACF-8BDC-48C9-A3BD-45FBC516AAFF}"/>
              </a:ext>
            </a:extLst>
          </p:cNvPr>
          <p:cNvSpPr txBox="1"/>
          <p:nvPr/>
        </p:nvSpPr>
        <p:spPr>
          <a:xfrm>
            <a:off x="7788942" y="2531614"/>
            <a:ext cx="189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7. </a:t>
            </a:r>
            <a:r>
              <a:rPr lang="ko-KR" altLang="en-US" sz="800" dirty="0"/>
              <a:t>던전 앤 파이터</a:t>
            </a:r>
            <a:endParaRPr lang="en-US" altLang="ko-KR" sz="800" dirty="0"/>
          </a:p>
          <a:p>
            <a:r>
              <a:rPr lang="ko-KR" altLang="en-US" sz="800" dirty="0"/>
              <a:t>출처 </a:t>
            </a:r>
            <a:r>
              <a:rPr lang="en-US" altLang="ko-KR" sz="800" dirty="0"/>
              <a:t>– </a:t>
            </a:r>
            <a:r>
              <a:rPr lang="ko-KR" altLang="en-US" sz="800" dirty="0"/>
              <a:t>던전 앤 파이터 스크린샷</a:t>
            </a:r>
          </a:p>
        </p:txBody>
      </p:sp>
    </p:spTree>
    <p:extLst>
      <p:ext uri="{BB962C8B-B14F-4D97-AF65-F5344CB8AC3E}">
        <p14:creationId xmlns:p14="http://schemas.microsoft.com/office/powerpoint/2010/main" val="2752628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45750" y="865135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	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		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78363" y="103876"/>
            <a:ext cx="617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게임의 전투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–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캐릭터의 시점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62301" y="171792"/>
            <a:ext cx="578415" cy="578415"/>
          </a:xfrm>
          <a:prstGeom prst="ellipse">
            <a:avLst/>
          </a:prstGeom>
          <a:solidFill>
            <a:srgbClr val="509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PAGE</a:t>
            </a:r>
            <a:r>
              <a:rPr lang="en-US" altLang="ko-KR" sz="1050" b="1" dirty="0"/>
              <a:t>12</a:t>
            </a:r>
            <a:endParaRPr lang="ko-KR" altLang="en-US" sz="1050" b="1" dirty="0"/>
          </a:p>
        </p:txBody>
      </p:sp>
      <p:sp>
        <p:nvSpPr>
          <p:cNvPr id="11" name="타원 10"/>
          <p:cNvSpPr/>
          <p:nvPr/>
        </p:nvSpPr>
        <p:spPr>
          <a:xfrm>
            <a:off x="10232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042337" y="0"/>
            <a:ext cx="0" cy="259753"/>
          </a:xfrm>
          <a:prstGeom prst="line">
            <a:avLst/>
          </a:prstGeom>
          <a:ln>
            <a:gradFill>
              <a:gsLst>
                <a:gs pos="68000">
                  <a:schemeClr val="accent1">
                    <a:lumMod val="5000"/>
                    <a:lumOff val="95000"/>
                  </a:schemeClr>
                </a:gs>
                <a:gs pos="67000">
                  <a:srgbClr val="5097C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BA148846-DC19-4773-B61D-E59D958239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77635" y="2057497"/>
            <a:ext cx="5313860" cy="37945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C4AD2B-F072-4036-851C-E491E9EBC34F}"/>
              </a:ext>
            </a:extLst>
          </p:cNvPr>
          <p:cNvSpPr txBox="1"/>
          <p:nvPr/>
        </p:nvSpPr>
        <p:spPr>
          <a:xfrm>
            <a:off x="1239077" y="1070527"/>
            <a:ext cx="7097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</a:t>
            </a:r>
            <a:r>
              <a:rPr lang="ko-KR" altLang="en-US" b="1" dirty="0"/>
              <a:t>인칭 시점 캐릭터를 기준으로 약 </a:t>
            </a:r>
            <a:r>
              <a:rPr lang="en-US" altLang="ko-KR" b="1" dirty="0"/>
              <a:t>45 </a:t>
            </a:r>
            <a:r>
              <a:rPr lang="ko-KR" altLang="en-US" b="1" dirty="0"/>
              <a:t>위치로 뒤에 있다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r>
              <a:rPr lang="ko-KR" altLang="en-US" b="1" dirty="0"/>
              <a:t>사용자의 마우스 움직임에 따라 카메라의 위치가 변경되어진다</a:t>
            </a:r>
            <a:r>
              <a:rPr lang="en-US" altLang="ko-KR" b="1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9F984D-2F1B-429A-A1B2-78BE0FABFE2C}"/>
              </a:ext>
            </a:extLst>
          </p:cNvPr>
          <p:cNvSpPr txBox="1"/>
          <p:nvPr/>
        </p:nvSpPr>
        <p:spPr>
          <a:xfrm>
            <a:off x="7221543" y="5514420"/>
            <a:ext cx="2975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9. </a:t>
            </a:r>
            <a:r>
              <a:rPr lang="ko-KR" altLang="en-US" sz="800" dirty="0" err="1">
                <a:solidFill>
                  <a:schemeClr val="bg1"/>
                </a:solidFill>
              </a:rPr>
              <a:t>사이퍼즈</a:t>
            </a:r>
            <a:r>
              <a:rPr lang="ko-KR" altLang="en-US" sz="800" dirty="0">
                <a:solidFill>
                  <a:schemeClr val="bg1"/>
                </a:solidFill>
              </a:rPr>
              <a:t> 플레이 화면</a:t>
            </a:r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출처 </a:t>
            </a:r>
            <a:r>
              <a:rPr lang="en-US" altLang="ko-KR" sz="800" dirty="0">
                <a:solidFill>
                  <a:schemeClr val="bg1"/>
                </a:solidFill>
              </a:rPr>
              <a:t>: </a:t>
            </a:r>
            <a:r>
              <a:rPr lang="ko-KR" altLang="en-US" sz="800" dirty="0" err="1">
                <a:solidFill>
                  <a:schemeClr val="bg1"/>
                </a:solidFill>
              </a:rPr>
              <a:t>사이퍼즈</a:t>
            </a:r>
            <a:r>
              <a:rPr lang="ko-KR" altLang="en-US" sz="800" dirty="0">
                <a:solidFill>
                  <a:schemeClr val="bg1"/>
                </a:solidFill>
              </a:rPr>
              <a:t> 스크린샷</a:t>
            </a:r>
          </a:p>
        </p:txBody>
      </p:sp>
    </p:spTree>
    <p:extLst>
      <p:ext uri="{BB962C8B-B14F-4D97-AF65-F5344CB8AC3E}">
        <p14:creationId xmlns:p14="http://schemas.microsoft.com/office/powerpoint/2010/main" val="3861706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45750" y="865135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	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		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78363" y="103876"/>
            <a:ext cx="617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게임의 전투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–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조작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62301" y="171792"/>
            <a:ext cx="578415" cy="578415"/>
          </a:xfrm>
          <a:prstGeom prst="ellipse">
            <a:avLst/>
          </a:prstGeom>
          <a:solidFill>
            <a:srgbClr val="509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PAGE</a:t>
            </a:r>
            <a:r>
              <a:rPr lang="en-US" altLang="ko-KR" sz="1050" b="1" dirty="0"/>
              <a:t>13</a:t>
            </a:r>
            <a:endParaRPr lang="ko-KR" altLang="en-US" sz="1050" b="1" dirty="0"/>
          </a:p>
        </p:txBody>
      </p:sp>
      <p:sp>
        <p:nvSpPr>
          <p:cNvPr id="11" name="타원 10"/>
          <p:cNvSpPr/>
          <p:nvPr/>
        </p:nvSpPr>
        <p:spPr>
          <a:xfrm>
            <a:off x="10232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042337" y="0"/>
            <a:ext cx="0" cy="259753"/>
          </a:xfrm>
          <a:prstGeom prst="line">
            <a:avLst/>
          </a:prstGeom>
          <a:ln>
            <a:gradFill>
              <a:gsLst>
                <a:gs pos="68000">
                  <a:schemeClr val="accent1">
                    <a:lumMod val="5000"/>
                    <a:lumOff val="95000"/>
                  </a:schemeClr>
                </a:gs>
                <a:gs pos="67000">
                  <a:srgbClr val="5097C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2C6D44E-F1A6-4BA4-BE76-8A58401F1F1D}"/>
              </a:ext>
            </a:extLst>
          </p:cNvPr>
          <p:cNvGrpSpPr/>
          <p:nvPr/>
        </p:nvGrpSpPr>
        <p:grpSpPr>
          <a:xfrm>
            <a:off x="9356271" y="1420595"/>
            <a:ext cx="1534445" cy="3068890"/>
            <a:chOff x="9724297" y="1856430"/>
            <a:chExt cx="1534445" cy="306889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1E5B37A-0014-4776-9002-5E0A9442F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4297" y="1856430"/>
              <a:ext cx="1534445" cy="3068890"/>
            </a:xfrm>
            <a:prstGeom prst="rect">
              <a:avLst/>
            </a:prstGeom>
          </p:spPr>
        </p:pic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DF7050A8-0717-44BF-9F4B-C77E572FB1B8}"/>
                </a:ext>
              </a:extLst>
            </p:cNvPr>
            <p:cNvSpPr/>
            <p:nvPr/>
          </p:nvSpPr>
          <p:spPr>
            <a:xfrm>
              <a:off x="10477063" y="2986182"/>
              <a:ext cx="540700" cy="784459"/>
            </a:xfrm>
            <a:prstGeom prst="round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1E69C0AC-F476-4C6D-8743-3D1254760393}"/>
                </a:ext>
              </a:extLst>
            </p:cNvPr>
            <p:cNvSpPr/>
            <p:nvPr/>
          </p:nvSpPr>
          <p:spPr>
            <a:xfrm>
              <a:off x="9944015" y="2986183"/>
              <a:ext cx="540700" cy="784459"/>
            </a:xfrm>
            <a:prstGeom prst="round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39DA2FC-7EEB-42A8-97F9-7CBB715F43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93" y="827654"/>
            <a:ext cx="7746462" cy="3873231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F70200D-E191-4DFC-98AF-78C75F994D2D}"/>
              </a:ext>
            </a:extLst>
          </p:cNvPr>
          <p:cNvSpPr/>
          <p:nvPr/>
        </p:nvSpPr>
        <p:spPr>
          <a:xfrm>
            <a:off x="1609809" y="2884737"/>
            <a:ext cx="308059" cy="30861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D0ACDCF-AC60-4A9B-9EEC-F44D222F2B78}"/>
              </a:ext>
            </a:extLst>
          </p:cNvPr>
          <p:cNvSpPr/>
          <p:nvPr/>
        </p:nvSpPr>
        <p:spPr>
          <a:xfrm>
            <a:off x="1917868" y="2872183"/>
            <a:ext cx="308059" cy="30861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B79B33B-54E5-4743-8C90-6002B4642E0F}"/>
              </a:ext>
            </a:extLst>
          </p:cNvPr>
          <p:cNvSpPr/>
          <p:nvPr/>
        </p:nvSpPr>
        <p:spPr>
          <a:xfrm>
            <a:off x="2218892" y="2889122"/>
            <a:ext cx="308059" cy="30861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CCE9E56-017F-465B-A156-BA546F68674D}"/>
              </a:ext>
            </a:extLst>
          </p:cNvPr>
          <p:cNvSpPr/>
          <p:nvPr/>
        </p:nvSpPr>
        <p:spPr>
          <a:xfrm>
            <a:off x="1194287" y="3204603"/>
            <a:ext cx="350574" cy="30861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DD5BDAD-86D7-449E-9CDA-9D769993D7B2}"/>
              </a:ext>
            </a:extLst>
          </p:cNvPr>
          <p:cNvSpPr/>
          <p:nvPr/>
        </p:nvSpPr>
        <p:spPr>
          <a:xfrm>
            <a:off x="2526951" y="3523427"/>
            <a:ext cx="1477363" cy="30861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04CB63A-2E1A-47E3-8C0A-3D976687D3DD}"/>
              </a:ext>
            </a:extLst>
          </p:cNvPr>
          <p:cNvSpPr/>
          <p:nvPr/>
        </p:nvSpPr>
        <p:spPr>
          <a:xfrm>
            <a:off x="1544860" y="2576122"/>
            <a:ext cx="294663" cy="30861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8ABB307-DD71-4D9A-8A7A-76AD1D81E46D}"/>
              </a:ext>
            </a:extLst>
          </p:cNvPr>
          <p:cNvSpPr/>
          <p:nvPr/>
        </p:nvSpPr>
        <p:spPr>
          <a:xfrm>
            <a:off x="2182339" y="2551519"/>
            <a:ext cx="297844" cy="308615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A82DDBF7-5F2E-4E26-8489-582F8740D1CF}"/>
              </a:ext>
            </a:extLst>
          </p:cNvPr>
          <p:cNvSpPr/>
          <p:nvPr/>
        </p:nvSpPr>
        <p:spPr>
          <a:xfrm>
            <a:off x="1570544" y="2215392"/>
            <a:ext cx="1477363" cy="308615"/>
          </a:xfrm>
          <a:prstGeom prst="roundRect">
            <a:avLst/>
          </a:prstGeom>
          <a:noFill/>
          <a:ln w="57150">
            <a:solidFill>
              <a:srgbClr val="00F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EB152A-8B59-41DA-8B0C-9F359EAF0E3D}"/>
              </a:ext>
            </a:extLst>
          </p:cNvPr>
          <p:cNvSpPr/>
          <p:nvPr/>
        </p:nvSpPr>
        <p:spPr>
          <a:xfrm>
            <a:off x="1871906" y="2561488"/>
            <a:ext cx="261512" cy="28184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4761F5E-7D6F-4E14-B9F5-107E15859144}"/>
              </a:ext>
            </a:extLst>
          </p:cNvPr>
          <p:cNvSpPr txBox="1"/>
          <p:nvPr/>
        </p:nvSpPr>
        <p:spPr>
          <a:xfrm>
            <a:off x="1261203" y="4422889"/>
            <a:ext cx="34568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:</a:t>
            </a:r>
            <a:r>
              <a:rPr lang="ko-KR" altLang="en-US" dirty="0"/>
              <a:t> 아이템 사용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: </a:t>
            </a:r>
            <a:r>
              <a:rPr lang="ko-KR" altLang="en-US" dirty="0"/>
              <a:t>이동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: </a:t>
            </a:r>
            <a:r>
              <a:rPr lang="ko-KR" altLang="en-US" dirty="0"/>
              <a:t>스킬 사용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C46923-468F-48DE-918B-C2A71B9607AB}"/>
              </a:ext>
            </a:extLst>
          </p:cNvPr>
          <p:cNvSpPr txBox="1"/>
          <p:nvPr/>
        </p:nvSpPr>
        <p:spPr>
          <a:xfrm>
            <a:off x="6598748" y="4341942"/>
            <a:ext cx="34568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:</a:t>
            </a:r>
            <a:r>
              <a:rPr lang="ko-KR" altLang="en-US" dirty="0"/>
              <a:t> 상점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: </a:t>
            </a:r>
            <a:r>
              <a:rPr lang="ko-KR" altLang="en-US" dirty="0"/>
              <a:t>상황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: </a:t>
            </a:r>
            <a:r>
              <a:rPr lang="ko-KR" altLang="en-US" dirty="0"/>
              <a:t>게임 설정 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9824831F-B505-4794-9C0B-219925B96150}"/>
              </a:ext>
            </a:extLst>
          </p:cNvPr>
          <p:cNvSpPr/>
          <p:nvPr/>
        </p:nvSpPr>
        <p:spPr>
          <a:xfrm>
            <a:off x="936040" y="4513061"/>
            <a:ext cx="308186" cy="308615"/>
          </a:xfrm>
          <a:prstGeom prst="roundRect">
            <a:avLst/>
          </a:prstGeom>
          <a:noFill/>
          <a:ln w="57150">
            <a:solidFill>
              <a:srgbClr val="00F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6098BA86-D801-44CE-8ACA-229AE139F2F1}"/>
              </a:ext>
            </a:extLst>
          </p:cNvPr>
          <p:cNvSpPr/>
          <p:nvPr/>
        </p:nvSpPr>
        <p:spPr>
          <a:xfrm>
            <a:off x="936977" y="4999187"/>
            <a:ext cx="308059" cy="30861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6ACE80C4-C33D-4435-BA6C-580E455A4FAC}"/>
              </a:ext>
            </a:extLst>
          </p:cNvPr>
          <p:cNvSpPr/>
          <p:nvPr/>
        </p:nvSpPr>
        <p:spPr>
          <a:xfrm>
            <a:off x="943593" y="5530157"/>
            <a:ext cx="299983" cy="319542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395C11FD-1394-49D8-B37A-C345C633AFE2}"/>
              </a:ext>
            </a:extLst>
          </p:cNvPr>
          <p:cNvSpPr/>
          <p:nvPr/>
        </p:nvSpPr>
        <p:spPr>
          <a:xfrm>
            <a:off x="1195392" y="2576122"/>
            <a:ext cx="308059" cy="308615"/>
          </a:xfrm>
          <a:prstGeom prst="roundRect">
            <a:avLst/>
          </a:prstGeom>
          <a:noFill/>
          <a:ln w="57150">
            <a:solidFill>
              <a:srgbClr val="3B52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FA02697-FCEF-49D8-9566-FFA78E3326F3}"/>
              </a:ext>
            </a:extLst>
          </p:cNvPr>
          <p:cNvSpPr/>
          <p:nvPr/>
        </p:nvSpPr>
        <p:spPr>
          <a:xfrm>
            <a:off x="6248822" y="4970762"/>
            <a:ext cx="308059" cy="308615"/>
          </a:xfrm>
          <a:prstGeom prst="roundRect">
            <a:avLst/>
          </a:prstGeom>
          <a:noFill/>
          <a:ln w="57150">
            <a:solidFill>
              <a:srgbClr val="3B52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30A03455-8462-450A-8859-4E6E2972D89C}"/>
              </a:ext>
            </a:extLst>
          </p:cNvPr>
          <p:cNvSpPr/>
          <p:nvPr/>
        </p:nvSpPr>
        <p:spPr>
          <a:xfrm>
            <a:off x="1186686" y="2200552"/>
            <a:ext cx="308059" cy="308615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ED2D3C02-4573-4EC0-8B5A-811DC4B07024}"/>
              </a:ext>
            </a:extLst>
          </p:cNvPr>
          <p:cNvSpPr/>
          <p:nvPr/>
        </p:nvSpPr>
        <p:spPr>
          <a:xfrm>
            <a:off x="6248822" y="4399517"/>
            <a:ext cx="308059" cy="308615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570ADBC-A31A-461C-86B0-8EB39B4A4879}"/>
              </a:ext>
            </a:extLst>
          </p:cNvPr>
          <p:cNvSpPr txBox="1"/>
          <p:nvPr/>
        </p:nvSpPr>
        <p:spPr>
          <a:xfrm>
            <a:off x="8731922" y="5118926"/>
            <a:ext cx="2868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마우스 움직임 </a:t>
            </a:r>
            <a:r>
              <a:rPr lang="en-US" altLang="ko-KR" dirty="0"/>
              <a:t>: </a:t>
            </a:r>
            <a:r>
              <a:rPr lang="ko-KR" altLang="en-US" dirty="0"/>
              <a:t>시점 이동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971E198E-D932-4610-BBDC-9540FA43A248}"/>
              </a:ext>
            </a:extLst>
          </p:cNvPr>
          <p:cNvSpPr/>
          <p:nvPr/>
        </p:nvSpPr>
        <p:spPr>
          <a:xfrm>
            <a:off x="1213345" y="1853213"/>
            <a:ext cx="308060" cy="308615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D74977DB-D36E-49B2-8FAD-8C005987FBD9}"/>
              </a:ext>
            </a:extLst>
          </p:cNvPr>
          <p:cNvSpPr/>
          <p:nvPr/>
        </p:nvSpPr>
        <p:spPr>
          <a:xfrm>
            <a:off x="6247052" y="5491489"/>
            <a:ext cx="308060" cy="308615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3E946D-8532-4E08-B8DC-1263BA2DE447}"/>
              </a:ext>
            </a:extLst>
          </p:cNvPr>
          <p:cNvSpPr txBox="1"/>
          <p:nvPr/>
        </p:nvSpPr>
        <p:spPr>
          <a:xfrm>
            <a:off x="3047907" y="3814660"/>
            <a:ext cx="54003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10.. </a:t>
            </a:r>
            <a:r>
              <a:rPr lang="ko-KR" altLang="en-US" sz="800" dirty="0">
                <a:solidFill>
                  <a:schemeClr val="bg1"/>
                </a:solidFill>
              </a:rPr>
              <a:t>키보드 이미지  출처 </a:t>
            </a:r>
            <a:r>
              <a:rPr lang="en-US" altLang="ko-KR" sz="800" dirty="0">
                <a:solidFill>
                  <a:schemeClr val="bg1"/>
                </a:solidFill>
              </a:rPr>
              <a:t>:https://pixabay.com/ko//</a:t>
            </a:r>
            <a:r>
              <a:rPr lang="ko-KR" altLang="en-US" sz="800" dirty="0">
                <a:solidFill>
                  <a:schemeClr val="bg1"/>
                </a:solidFill>
              </a:rPr>
              <a:t>키보드</a:t>
            </a:r>
            <a:r>
              <a:rPr lang="en-US" altLang="ko-KR" sz="800" dirty="0">
                <a:solidFill>
                  <a:schemeClr val="bg1"/>
                </a:solidFill>
              </a:rPr>
              <a:t>-</a:t>
            </a:r>
            <a:r>
              <a:rPr lang="ko-KR" altLang="en-US" sz="800" dirty="0">
                <a:solidFill>
                  <a:schemeClr val="bg1"/>
                </a:solidFill>
              </a:rPr>
              <a:t>열쇠</a:t>
            </a:r>
            <a:r>
              <a:rPr lang="en-US" altLang="ko-KR" sz="800" dirty="0">
                <a:solidFill>
                  <a:schemeClr val="bg1"/>
                </a:solidFill>
              </a:rPr>
              <a:t>-</a:t>
            </a:r>
            <a:r>
              <a:rPr lang="ko-KR" altLang="en-US" sz="800" dirty="0">
                <a:solidFill>
                  <a:schemeClr val="bg1"/>
                </a:solidFill>
              </a:rPr>
              <a:t>컴퓨터</a:t>
            </a:r>
            <a:r>
              <a:rPr lang="en-US" altLang="ko-KR" sz="800" dirty="0">
                <a:solidFill>
                  <a:schemeClr val="bg1"/>
                </a:solidFill>
              </a:rPr>
              <a:t>-</a:t>
            </a:r>
            <a:r>
              <a:rPr lang="ko-KR" altLang="en-US" sz="800" dirty="0">
                <a:solidFill>
                  <a:schemeClr val="bg1"/>
                </a:solidFill>
              </a:rPr>
              <a:t>하드웨어</a:t>
            </a:r>
            <a:r>
              <a:rPr lang="en-US" altLang="ko-KR" sz="800" dirty="0">
                <a:solidFill>
                  <a:schemeClr val="bg1"/>
                </a:solidFill>
              </a:rPr>
              <a:t>-</a:t>
            </a:r>
            <a:r>
              <a:rPr lang="ko-KR" altLang="en-US" sz="800" dirty="0">
                <a:solidFill>
                  <a:schemeClr val="bg1"/>
                </a:solidFill>
              </a:rPr>
              <a:t>주변</a:t>
            </a:r>
            <a:r>
              <a:rPr lang="en-US" altLang="ko-KR" sz="800" dirty="0">
                <a:solidFill>
                  <a:schemeClr val="bg1"/>
                </a:solidFill>
              </a:rPr>
              <a:t>-</a:t>
            </a:r>
            <a:r>
              <a:rPr lang="ko-KR" altLang="en-US" sz="800" dirty="0">
                <a:solidFill>
                  <a:schemeClr val="bg1"/>
                </a:solidFill>
              </a:rPr>
              <a:t>장치</a:t>
            </a:r>
            <a:r>
              <a:rPr lang="en-US" altLang="ko-KR" sz="800" dirty="0">
                <a:solidFill>
                  <a:schemeClr val="bg1"/>
                </a:solidFill>
              </a:rPr>
              <a:t>-</a:t>
            </a:r>
            <a:r>
              <a:rPr lang="ko-KR" altLang="en-US" sz="800" dirty="0">
                <a:solidFill>
                  <a:schemeClr val="bg1"/>
                </a:solidFill>
              </a:rPr>
              <a:t>전자</a:t>
            </a:r>
            <a:r>
              <a:rPr lang="en-US" altLang="ko-KR" sz="800" dirty="0">
                <a:solidFill>
                  <a:schemeClr val="bg1"/>
                </a:solidFill>
              </a:rPr>
              <a:t>-</a:t>
            </a:r>
            <a:r>
              <a:rPr lang="ko-KR" altLang="en-US" sz="800" dirty="0">
                <a:solidFill>
                  <a:schemeClr val="bg1"/>
                </a:solidFill>
              </a:rPr>
              <a:t>제품</a:t>
            </a:r>
            <a:r>
              <a:rPr lang="en-US" altLang="ko-KR" sz="800" dirty="0">
                <a:solidFill>
                  <a:schemeClr val="bg1"/>
                </a:solidFill>
              </a:rPr>
              <a:t>-162134/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1279C3-F7EE-4FFA-B6AB-88C1745F2E95}"/>
              </a:ext>
            </a:extLst>
          </p:cNvPr>
          <p:cNvSpPr txBox="1"/>
          <p:nvPr/>
        </p:nvSpPr>
        <p:spPr>
          <a:xfrm>
            <a:off x="9004755" y="4480018"/>
            <a:ext cx="2349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11.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마우스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출처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https://pixabay.com/ko//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마우스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컴퓨터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기술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인터넷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사업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장치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-pc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를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버튼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광학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-34688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715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88066" y="870778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			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78363" y="103876"/>
            <a:ext cx="617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게임의 전투 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스킬 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62301" y="171792"/>
            <a:ext cx="578415" cy="578415"/>
          </a:xfrm>
          <a:prstGeom prst="ellipse">
            <a:avLst/>
          </a:prstGeom>
          <a:solidFill>
            <a:srgbClr val="509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PAGE</a:t>
            </a:r>
            <a:r>
              <a:rPr lang="en-US" altLang="ko-KR" sz="1050" b="1" dirty="0"/>
              <a:t>14</a:t>
            </a:r>
            <a:endParaRPr lang="ko-KR" altLang="en-US" sz="1050" b="1" dirty="0"/>
          </a:p>
        </p:txBody>
      </p:sp>
      <p:sp>
        <p:nvSpPr>
          <p:cNvPr id="11" name="타원 10"/>
          <p:cNvSpPr/>
          <p:nvPr/>
        </p:nvSpPr>
        <p:spPr>
          <a:xfrm>
            <a:off x="10232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042337" y="0"/>
            <a:ext cx="0" cy="259753"/>
          </a:xfrm>
          <a:prstGeom prst="line">
            <a:avLst/>
          </a:prstGeom>
          <a:ln>
            <a:gradFill>
              <a:gsLst>
                <a:gs pos="68000">
                  <a:schemeClr val="accent1">
                    <a:lumMod val="5000"/>
                    <a:lumOff val="95000"/>
                  </a:schemeClr>
                </a:gs>
                <a:gs pos="67000">
                  <a:srgbClr val="5097C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0AEF926-156E-462C-8667-97078A2BE2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66920" y="3105370"/>
            <a:ext cx="3801112" cy="13355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371E04-2996-45C3-9E3C-33FE0215A052}"/>
              </a:ext>
            </a:extLst>
          </p:cNvPr>
          <p:cNvSpPr txBox="1"/>
          <p:nvPr/>
        </p:nvSpPr>
        <p:spPr>
          <a:xfrm>
            <a:off x="5842332" y="1851954"/>
            <a:ext cx="4650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스킬을 사용하면캐릭터가 특정 기술 사용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6A36CCA-78F9-45E1-9F3C-6091326A37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90177" y="1075196"/>
            <a:ext cx="2667325" cy="207143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DB51441-2213-4BFA-9BB9-4B88FBD0A721}"/>
              </a:ext>
            </a:extLst>
          </p:cNvPr>
          <p:cNvSpPr txBox="1"/>
          <p:nvPr/>
        </p:nvSpPr>
        <p:spPr>
          <a:xfrm>
            <a:off x="1744063" y="3477189"/>
            <a:ext cx="38010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스킬 사용시 </a:t>
            </a:r>
            <a:r>
              <a:rPr lang="ko-KR" altLang="en-US" b="1" dirty="0" err="1"/>
              <a:t>쿨타임이</a:t>
            </a:r>
            <a:r>
              <a:rPr lang="ko-KR" altLang="en-US" b="1" dirty="0"/>
              <a:t> 걸림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sz="1400" dirty="0" err="1"/>
              <a:t>쿨타임</a:t>
            </a:r>
            <a:r>
              <a:rPr lang="ko-KR" altLang="en-US" sz="1400" dirty="0"/>
              <a:t> 동안 해당 스킬 사용 불가</a:t>
            </a:r>
            <a:endParaRPr lang="en-US" altLang="ko-KR" sz="1400" dirty="0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BC3F12B-9CEB-4210-8E03-C573F85EE712}"/>
              </a:ext>
            </a:extLst>
          </p:cNvPr>
          <p:cNvGrpSpPr/>
          <p:nvPr/>
        </p:nvGrpSpPr>
        <p:grpSpPr>
          <a:xfrm>
            <a:off x="2402568" y="4430312"/>
            <a:ext cx="1758612" cy="1597281"/>
            <a:chOff x="2201888" y="4958682"/>
            <a:chExt cx="983254" cy="103349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BE1CDB2-AB8D-43BD-9B75-0BC985D76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218198" y="5020633"/>
              <a:ext cx="923925" cy="942975"/>
            </a:xfrm>
            <a:prstGeom prst="rect">
              <a:avLst/>
            </a:prstGeom>
          </p:spPr>
        </p:pic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8C97C1CB-3737-49E2-85A2-558BC9AA5879}"/>
                </a:ext>
              </a:extLst>
            </p:cNvPr>
            <p:cNvCxnSpPr>
              <a:cxnSpLocks/>
            </p:cNvCxnSpPr>
            <p:nvPr/>
          </p:nvCxnSpPr>
          <p:spPr>
            <a:xfrm>
              <a:off x="2217862" y="4958682"/>
              <a:ext cx="880205" cy="103349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E2D7E9CE-ED6F-4E47-96DB-37AF7E6FB5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1888" y="4958682"/>
              <a:ext cx="983254" cy="103349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6E5A9D4-BE58-4DA1-A18D-6EE4F77B91F3}"/>
              </a:ext>
            </a:extLst>
          </p:cNvPr>
          <p:cNvSpPr txBox="1"/>
          <p:nvPr/>
        </p:nvSpPr>
        <p:spPr>
          <a:xfrm>
            <a:off x="6355138" y="5263883"/>
            <a:ext cx="337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스킬 사용 시 마나 필요 없다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D50FA69-B9DA-41EF-BE82-41BA9208A7C2}"/>
              </a:ext>
            </a:extLst>
          </p:cNvPr>
          <p:cNvSpPr txBox="1"/>
          <p:nvPr/>
        </p:nvSpPr>
        <p:spPr>
          <a:xfrm>
            <a:off x="2940503" y="2843924"/>
            <a:ext cx="189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7. </a:t>
            </a:r>
            <a:r>
              <a:rPr lang="ko-KR" altLang="en-US" sz="800" dirty="0">
                <a:solidFill>
                  <a:schemeClr val="bg1"/>
                </a:solidFill>
              </a:rPr>
              <a:t>던전 앤 파이터 </a:t>
            </a:r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출처 </a:t>
            </a:r>
            <a:r>
              <a:rPr lang="en-US" altLang="ko-KR" sz="800" dirty="0">
                <a:solidFill>
                  <a:schemeClr val="bg1"/>
                </a:solidFill>
              </a:rPr>
              <a:t>: </a:t>
            </a:r>
            <a:r>
              <a:rPr lang="ko-KR" altLang="en-US" sz="800" dirty="0">
                <a:solidFill>
                  <a:schemeClr val="bg1"/>
                </a:solidFill>
              </a:rPr>
              <a:t>던전 앤 파이터 스크린샷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D2EDBF9-A86A-4AEC-92F2-011B1AC29384}"/>
              </a:ext>
            </a:extLst>
          </p:cNvPr>
          <p:cNvSpPr txBox="1"/>
          <p:nvPr/>
        </p:nvSpPr>
        <p:spPr>
          <a:xfrm>
            <a:off x="8474926" y="4132407"/>
            <a:ext cx="1998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7. </a:t>
            </a:r>
            <a:r>
              <a:rPr lang="ko-KR" altLang="en-US" sz="800" dirty="0">
                <a:solidFill>
                  <a:schemeClr val="bg1"/>
                </a:solidFill>
              </a:rPr>
              <a:t>던전 앤 파이터</a:t>
            </a:r>
            <a:r>
              <a:rPr lang="en-US" altLang="ko-KR" sz="800" dirty="0">
                <a:solidFill>
                  <a:schemeClr val="bg1"/>
                </a:solidFill>
              </a:rPr>
              <a:t>I</a:t>
            </a:r>
          </a:p>
          <a:p>
            <a:r>
              <a:rPr lang="ko-KR" altLang="en-US" sz="800" dirty="0">
                <a:solidFill>
                  <a:schemeClr val="bg1"/>
                </a:solidFill>
              </a:rPr>
              <a:t>출처</a:t>
            </a:r>
            <a:r>
              <a:rPr lang="en-US" altLang="ko-KR" sz="800" dirty="0">
                <a:solidFill>
                  <a:schemeClr val="bg1"/>
                </a:solidFill>
              </a:rPr>
              <a:t>: </a:t>
            </a:r>
            <a:r>
              <a:rPr lang="ko-KR" altLang="en-US" sz="800" dirty="0">
                <a:solidFill>
                  <a:schemeClr val="bg1"/>
                </a:solidFill>
              </a:rPr>
              <a:t>던전 앤 파이터  스크린샷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2EDBF9-A86A-4AEC-92F2-011B1AC29384}"/>
              </a:ext>
            </a:extLst>
          </p:cNvPr>
          <p:cNvSpPr txBox="1"/>
          <p:nvPr/>
        </p:nvSpPr>
        <p:spPr>
          <a:xfrm>
            <a:off x="2431139" y="5621816"/>
            <a:ext cx="1998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7. </a:t>
            </a:r>
            <a:r>
              <a:rPr lang="ko-KR" altLang="en-US" sz="800" dirty="0">
                <a:solidFill>
                  <a:schemeClr val="bg1"/>
                </a:solidFill>
              </a:rPr>
              <a:t>던전 앤 파이터</a:t>
            </a:r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출처</a:t>
            </a:r>
            <a:r>
              <a:rPr lang="en-US" altLang="ko-KR" sz="800" dirty="0">
                <a:solidFill>
                  <a:schemeClr val="bg1"/>
                </a:solidFill>
              </a:rPr>
              <a:t>: </a:t>
            </a:r>
            <a:r>
              <a:rPr lang="ko-KR" altLang="en-US" sz="800" dirty="0">
                <a:solidFill>
                  <a:schemeClr val="bg1"/>
                </a:solidFill>
              </a:rPr>
              <a:t>던전 앤 파이터  스크린샷</a:t>
            </a:r>
          </a:p>
        </p:txBody>
      </p:sp>
    </p:spTree>
    <p:extLst>
      <p:ext uri="{BB962C8B-B14F-4D97-AF65-F5344CB8AC3E}">
        <p14:creationId xmlns:p14="http://schemas.microsoft.com/office/powerpoint/2010/main" val="2832254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88066" y="881929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			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78363" y="103876"/>
            <a:ext cx="617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게임의 전투 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스킬 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62301" y="171792"/>
            <a:ext cx="578415" cy="578415"/>
          </a:xfrm>
          <a:prstGeom prst="ellipse">
            <a:avLst/>
          </a:prstGeom>
          <a:solidFill>
            <a:srgbClr val="509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PAGE</a:t>
            </a:r>
            <a:r>
              <a:rPr lang="en-US" altLang="ko-KR" sz="1050" b="1" dirty="0"/>
              <a:t>15</a:t>
            </a:r>
            <a:endParaRPr lang="ko-KR" altLang="en-US" sz="1050" b="1" dirty="0"/>
          </a:p>
        </p:txBody>
      </p:sp>
      <p:sp>
        <p:nvSpPr>
          <p:cNvPr id="11" name="타원 10"/>
          <p:cNvSpPr/>
          <p:nvPr/>
        </p:nvSpPr>
        <p:spPr>
          <a:xfrm>
            <a:off x="10232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042337" y="0"/>
            <a:ext cx="0" cy="259753"/>
          </a:xfrm>
          <a:prstGeom prst="line">
            <a:avLst/>
          </a:prstGeom>
          <a:ln>
            <a:gradFill>
              <a:gsLst>
                <a:gs pos="68000">
                  <a:schemeClr val="accent1">
                    <a:lumMod val="5000"/>
                    <a:lumOff val="95000"/>
                  </a:schemeClr>
                </a:gs>
                <a:gs pos="67000">
                  <a:srgbClr val="5097C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6E5A9D4-BE58-4DA1-A18D-6EE4F77B91F3}"/>
              </a:ext>
            </a:extLst>
          </p:cNvPr>
          <p:cNvSpPr txBox="1"/>
          <p:nvPr/>
        </p:nvSpPr>
        <p:spPr>
          <a:xfrm>
            <a:off x="2003678" y="1919952"/>
            <a:ext cx="4572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 시작부터 모든 스킬을 가지고 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29A729-D22F-4CCD-B6E4-25577698EC6E}"/>
              </a:ext>
            </a:extLst>
          </p:cNvPr>
          <p:cNvSpPr txBox="1"/>
          <p:nvPr/>
        </p:nvSpPr>
        <p:spPr>
          <a:xfrm>
            <a:off x="5130841" y="4337153"/>
            <a:ext cx="4572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특정 레벨마다 스킬에 변화를 줄 수 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163D948-D12B-45B8-ABF5-74D65AD37B0F}"/>
              </a:ext>
            </a:extLst>
          </p:cNvPr>
          <p:cNvGrpSpPr/>
          <p:nvPr/>
        </p:nvGrpSpPr>
        <p:grpSpPr>
          <a:xfrm>
            <a:off x="2756446" y="3006219"/>
            <a:ext cx="2160821" cy="2760869"/>
            <a:chOff x="2291778" y="2225592"/>
            <a:chExt cx="1893240" cy="2479954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B1302A0-6EE5-41E2-BB7B-AAC6552C9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91778" y="2225592"/>
              <a:ext cx="1390650" cy="24765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3417881-D805-4DF1-9D4E-D4EEC4C1C561}"/>
                </a:ext>
              </a:extLst>
            </p:cNvPr>
            <p:cNvSpPr txBox="1"/>
            <p:nvPr/>
          </p:nvSpPr>
          <p:spPr>
            <a:xfrm>
              <a:off x="2291778" y="4366992"/>
              <a:ext cx="18932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7. </a:t>
              </a:r>
              <a:r>
                <a:rPr lang="ko-KR" altLang="en-US" sz="800" dirty="0">
                  <a:solidFill>
                    <a:schemeClr val="bg1"/>
                  </a:solidFill>
                </a:rPr>
                <a:t>던전 앤 파이터</a:t>
              </a:r>
              <a:endParaRPr lang="en-US" altLang="ko-KR" sz="800" dirty="0">
                <a:solidFill>
                  <a:schemeClr val="bg1"/>
                </a:solidFill>
              </a:endParaRPr>
            </a:p>
            <a:p>
              <a:r>
                <a:rPr lang="ko-KR" altLang="en-US" sz="800" dirty="0">
                  <a:solidFill>
                    <a:schemeClr val="bg1"/>
                  </a:solidFill>
                </a:rPr>
                <a:t>출처</a:t>
              </a:r>
              <a:r>
                <a:rPr lang="en-US" altLang="ko-KR" sz="800" dirty="0">
                  <a:solidFill>
                    <a:schemeClr val="bg1"/>
                  </a:solidFill>
                </a:rPr>
                <a:t> :</a:t>
              </a:r>
              <a:r>
                <a:rPr lang="ko-KR" altLang="en-US" sz="800" dirty="0">
                  <a:solidFill>
                    <a:schemeClr val="bg1"/>
                  </a:solidFill>
                </a:rPr>
                <a:t>던전 앤 파이터 스크린샷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9272402-A2A8-40DA-9DAD-77FAEB9A55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11745" y="1627647"/>
            <a:ext cx="1960405" cy="132327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144402A-4032-4B6C-9B9D-AD6FF926568E}"/>
              </a:ext>
            </a:extLst>
          </p:cNvPr>
          <p:cNvSpPr txBox="1"/>
          <p:nvPr/>
        </p:nvSpPr>
        <p:spPr>
          <a:xfrm>
            <a:off x="7314319" y="2628799"/>
            <a:ext cx="189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7. </a:t>
            </a:r>
            <a:r>
              <a:rPr lang="ko-KR" altLang="en-US" sz="800" dirty="0">
                <a:solidFill>
                  <a:schemeClr val="bg1"/>
                </a:solidFill>
              </a:rPr>
              <a:t>던전 앤 파이터</a:t>
            </a:r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출처 </a:t>
            </a:r>
            <a:r>
              <a:rPr lang="en-US" altLang="ko-KR" sz="800" dirty="0">
                <a:solidFill>
                  <a:schemeClr val="bg1"/>
                </a:solidFill>
              </a:rPr>
              <a:t>: </a:t>
            </a:r>
            <a:r>
              <a:rPr lang="ko-KR" altLang="en-US" sz="800" dirty="0">
                <a:solidFill>
                  <a:schemeClr val="bg1"/>
                </a:solidFill>
              </a:rPr>
              <a:t>던전 앤 파이터 스크린샷</a:t>
            </a:r>
          </a:p>
        </p:txBody>
      </p:sp>
    </p:spTree>
    <p:extLst>
      <p:ext uri="{BB962C8B-B14F-4D97-AF65-F5344CB8AC3E}">
        <p14:creationId xmlns:p14="http://schemas.microsoft.com/office/powerpoint/2010/main" val="1677053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45750" y="865135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	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		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78363" y="103876"/>
            <a:ext cx="617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게임의 전투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–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피격 시 반응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62301" y="171792"/>
            <a:ext cx="578415" cy="578415"/>
          </a:xfrm>
          <a:prstGeom prst="ellipse">
            <a:avLst/>
          </a:prstGeom>
          <a:solidFill>
            <a:srgbClr val="509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PAGE</a:t>
            </a:r>
            <a:r>
              <a:rPr lang="en-US" altLang="ko-KR" sz="1050" b="1" dirty="0"/>
              <a:t>16</a:t>
            </a:r>
            <a:endParaRPr lang="ko-KR" altLang="en-US" sz="1050" b="1" dirty="0"/>
          </a:p>
        </p:txBody>
      </p:sp>
      <p:sp>
        <p:nvSpPr>
          <p:cNvPr id="11" name="타원 10"/>
          <p:cNvSpPr/>
          <p:nvPr/>
        </p:nvSpPr>
        <p:spPr>
          <a:xfrm>
            <a:off x="10232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042337" y="0"/>
            <a:ext cx="0" cy="259753"/>
          </a:xfrm>
          <a:prstGeom prst="line">
            <a:avLst/>
          </a:prstGeom>
          <a:ln>
            <a:gradFill>
              <a:gsLst>
                <a:gs pos="68000">
                  <a:schemeClr val="accent1">
                    <a:lumMod val="5000"/>
                    <a:lumOff val="95000"/>
                  </a:schemeClr>
                </a:gs>
                <a:gs pos="67000">
                  <a:srgbClr val="5097C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B581038-66F1-4273-83F3-01D5DE2E431E}"/>
              </a:ext>
            </a:extLst>
          </p:cNvPr>
          <p:cNvSpPr txBox="1"/>
          <p:nvPr/>
        </p:nvSpPr>
        <p:spPr>
          <a:xfrm>
            <a:off x="2766609" y="3488008"/>
            <a:ext cx="4242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경직 </a:t>
            </a:r>
            <a:r>
              <a:rPr lang="en-US" altLang="ko-KR" b="1" dirty="0"/>
              <a:t>: </a:t>
            </a:r>
            <a:r>
              <a:rPr lang="ko-KR" altLang="en-US" b="1" dirty="0"/>
              <a:t>피격 모션</a:t>
            </a:r>
            <a:endParaRPr lang="en-US" altLang="ko-KR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020ACA-7F7F-4C36-AAC8-B5BB989900C8}"/>
              </a:ext>
            </a:extLst>
          </p:cNvPr>
          <p:cNvSpPr txBox="1"/>
          <p:nvPr/>
        </p:nvSpPr>
        <p:spPr>
          <a:xfrm>
            <a:off x="7303448" y="4452402"/>
            <a:ext cx="315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에어리얼</a:t>
            </a:r>
            <a:r>
              <a:rPr lang="ko-KR" altLang="en-US" b="1" dirty="0"/>
              <a:t> </a:t>
            </a:r>
            <a:r>
              <a:rPr lang="en-US" altLang="ko-KR" b="1" dirty="0"/>
              <a:t>:  </a:t>
            </a:r>
            <a:r>
              <a:rPr lang="ko-KR" altLang="en-US" b="1" dirty="0"/>
              <a:t>공중에 뜬 상태</a:t>
            </a:r>
            <a:endParaRPr lang="en-US" altLang="ko-KR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9001FE-30E0-44E1-B573-F19E37D9F19F}"/>
              </a:ext>
            </a:extLst>
          </p:cNvPr>
          <p:cNvSpPr txBox="1"/>
          <p:nvPr/>
        </p:nvSpPr>
        <p:spPr>
          <a:xfrm>
            <a:off x="2766609" y="5194979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다운 </a:t>
            </a:r>
            <a:r>
              <a:rPr lang="en-US" altLang="ko-KR" b="1" dirty="0"/>
              <a:t>:  </a:t>
            </a:r>
            <a:r>
              <a:rPr lang="ko-KR" altLang="en-US" b="1" dirty="0"/>
              <a:t>바닥에 누움</a:t>
            </a:r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8566C1-8FB7-4E5C-A0BF-19A5C3BBA1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40654" y="4155393"/>
            <a:ext cx="2247900" cy="9715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9CFAF0-99EF-4661-8314-FDB4692997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86671" y="1151275"/>
            <a:ext cx="1631084" cy="21538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D97F6B5-89C6-4FED-B847-C6D0308826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11166" y="1397790"/>
            <a:ext cx="1568046" cy="288352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835B34D-F21B-4B1B-9395-388FDB0EE0B3}"/>
              </a:ext>
            </a:extLst>
          </p:cNvPr>
          <p:cNvSpPr txBox="1"/>
          <p:nvPr/>
        </p:nvSpPr>
        <p:spPr>
          <a:xfrm>
            <a:off x="2886671" y="2909221"/>
            <a:ext cx="189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7. </a:t>
            </a:r>
            <a:r>
              <a:rPr lang="ko-KR" altLang="en-US" sz="800" dirty="0">
                <a:solidFill>
                  <a:schemeClr val="bg1"/>
                </a:solidFill>
              </a:rPr>
              <a:t>던전 앤 파이터 </a:t>
            </a:r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출처 </a:t>
            </a:r>
            <a:r>
              <a:rPr lang="en-US" altLang="ko-KR" sz="800" dirty="0">
                <a:solidFill>
                  <a:schemeClr val="bg1"/>
                </a:solidFill>
              </a:rPr>
              <a:t>: </a:t>
            </a:r>
            <a:r>
              <a:rPr lang="ko-KR" altLang="en-US" sz="800" dirty="0">
                <a:solidFill>
                  <a:schemeClr val="bg1"/>
                </a:solidFill>
              </a:rPr>
              <a:t>던전 앤 파이터 스크린샷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48DD7B-B179-4430-A02B-594954E4D54C}"/>
              </a:ext>
            </a:extLst>
          </p:cNvPr>
          <p:cNvSpPr txBox="1"/>
          <p:nvPr/>
        </p:nvSpPr>
        <p:spPr>
          <a:xfrm>
            <a:off x="7581112" y="3942757"/>
            <a:ext cx="189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7. </a:t>
            </a:r>
            <a:r>
              <a:rPr lang="ko-KR" altLang="en-US" sz="800" dirty="0">
                <a:solidFill>
                  <a:schemeClr val="bg1"/>
                </a:solidFill>
              </a:rPr>
              <a:t>던전 앤 파이터 </a:t>
            </a:r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출처 </a:t>
            </a:r>
            <a:r>
              <a:rPr lang="en-US" altLang="ko-KR" sz="800" dirty="0">
                <a:solidFill>
                  <a:schemeClr val="bg1"/>
                </a:solidFill>
              </a:rPr>
              <a:t>: </a:t>
            </a:r>
            <a:r>
              <a:rPr lang="ko-KR" altLang="en-US" sz="800" dirty="0">
                <a:solidFill>
                  <a:schemeClr val="bg1"/>
                </a:solidFill>
              </a:rPr>
              <a:t>던전 앤 파이터 스크린샷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4F6A09-0F68-4406-909E-69CDED52E051}"/>
              </a:ext>
            </a:extLst>
          </p:cNvPr>
          <p:cNvSpPr txBox="1"/>
          <p:nvPr/>
        </p:nvSpPr>
        <p:spPr>
          <a:xfrm>
            <a:off x="3256141" y="4759081"/>
            <a:ext cx="1893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7. </a:t>
            </a:r>
            <a:r>
              <a:rPr lang="ko-KR" altLang="en-US" sz="800" dirty="0">
                <a:solidFill>
                  <a:schemeClr val="bg1"/>
                </a:solidFill>
              </a:rPr>
              <a:t>던전 앤 파이터 </a:t>
            </a:r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출처 </a:t>
            </a:r>
            <a:r>
              <a:rPr lang="en-US" altLang="ko-KR" sz="800" dirty="0">
                <a:solidFill>
                  <a:schemeClr val="bg1"/>
                </a:solidFill>
              </a:rPr>
              <a:t>: </a:t>
            </a:r>
            <a:r>
              <a:rPr lang="ko-KR" altLang="en-US" sz="800" dirty="0">
                <a:solidFill>
                  <a:schemeClr val="bg1"/>
                </a:solidFill>
              </a:rPr>
              <a:t>던전 앤 파이터 스크린샷</a:t>
            </a:r>
          </a:p>
        </p:txBody>
      </p:sp>
    </p:spTree>
    <p:extLst>
      <p:ext uri="{BB962C8B-B14F-4D97-AF65-F5344CB8AC3E}">
        <p14:creationId xmlns:p14="http://schemas.microsoft.com/office/powerpoint/2010/main" val="903251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55275" y="846818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>
                <a:solidFill>
                  <a:schemeClr val="tx1"/>
                </a:solidFill>
              </a:rPr>
              <a:t>모든 생명체가 죽으면 </a:t>
            </a:r>
            <a:r>
              <a:rPr lang="en-US" altLang="ko-KR" b="1" dirty="0">
                <a:solidFill>
                  <a:schemeClr val="tx1"/>
                </a:solidFill>
              </a:rPr>
              <a:t>2</a:t>
            </a:r>
            <a:r>
              <a:rPr lang="ko-KR" altLang="en-US" b="1" dirty="0">
                <a:solidFill>
                  <a:schemeClr val="tx1"/>
                </a:solidFill>
              </a:rPr>
              <a:t>가지 중 하나를 선택 할 수 있게 되어진다</a:t>
            </a:r>
            <a:r>
              <a:rPr lang="en-US" altLang="ko-KR" b="1" dirty="0">
                <a:solidFill>
                  <a:schemeClr val="tx1"/>
                </a:solidFill>
              </a:rPr>
              <a:t>. </a:t>
            </a:r>
            <a:br>
              <a:rPr lang="en-US" altLang="ko-KR" b="1" dirty="0">
                <a:solidFill>
                  <a:schemeClr val="tx1"/>
                </a:solidFill>
              </a:rPr>
            </a:br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>
                <a:solidFill>
                  <a:schemeClr val="tx1"/>
                </a:solidFill>
              </a:rPr>
              <a:t>모든 것을 망각하고 새로운 생명으로서 다시 태어나는 축복을 선택하거나 </a:t>
            </a:r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>
                <a:solidFill>
                  <a:schemeClr val="tx1"/>
                </a:solidFill>
              </a:rPr>
              <a:t>자신의 간절함을 전투를 통해 증명하여 과거로 돌아갈 수 있는 기회이자 </a:t>
            </a:r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>
                <a:solidFill>
                  <a:schemeClr val="tx1"/>
                </a:solidFill>
              </a:rPr>
              <a:t>저주를 선택하거나</a:t>
            </a:r>
            <a:r>
              <a:rPr lang="en-US" altLang="ko-KR" b="1" dirty="0">
                <a:solidFill>
                  <a:schemeClr val="tx1"/>
                </a:solidFill>
              </a:rPr>
              <a:t>….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	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		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78363" y="103876"/>
            <a:ext cx="617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게임의 구성요소 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-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세계관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62301" y="171792"/>
            <a:ext cx="578415" cy="578415"/>
          </a:xfrm>
          <a:prstGeom prst="ellipse">
            <a:avLst/>
          </a:prstGeom>
          <a:solidFill>
            <a:srgbClr val="509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PAGE</a:t>
            </a:r>
            <a:r>
              <a:rPr lang="en-US" altLang="ko-KR" sz="1050" b="1" dirty="0"/>
              <a:t>17</a:t>
            </a:r>
            <a:endParaRPr lang="ko-KR" altLang="en-US" sz="1050" b="1" dirty="0"/>
          </a:p>
        </p:txBody>
      </p:sp>
      <p:sp>
        <p:nvSpPr>
          <p:cNvPr id="11" name="타원 10"/>
          <p:cNvSpPr/>
          <p:nvPr/>
        </p:nvSpPr>
        <p:spPr>
          <a:xfrm>
            <a:off x="10232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042337" y="0"/>
            <a:ext cx="0" cy="259753"/>
          </a:xfrm>
          <a:prstGeom prst="line">
            <a:avLst/>
          </a:prstGeom>
          <a:ln>
            <a:gradFill>
              <a:gsLst>
                <a:gs pos="68000">
                  <a:schemeClr val="accent1">
                    <a:lumMod val="5000"/>
                    <a:lumOff val="95000"/>
                  </a:schemeClr>
                </a:gs>
                <a:gs pos="67000">
                  <a:srgbClr val="5097C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8667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62301" y="864349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		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78363" y="103876"/>
            <a:ext cx="617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게임의 구성 요소 맵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62301" y="171792"/>
            <a:ext cx="578415" cy="578415"/>
          </a:xfrm>
          <a:prstGeom prst="ellipse">
            <a:avLst/>
          </a:prstGeom>
          <a:solidFill>
            <a:srgbClr val="509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PAGE</a:t>
            </a:r>
            <a:r>
              <a:rPr lang="en-US" altLang="ko-KR" sz="1050" b="1" dirty="0"/>
              <a:t>18</a:t>
            </a:r>
            <a:endParaRPr lang="ko-KR" altLang="en-US" sz="1050" b="1" dirty="0"/>
          </a:p>
        </p:txBody>
      </p:sp>
      <p:sp>
        <p:nvSpPr>
          <p:cNvPr id="11" name="타원 10"/>
          <p:cNvSpPr/>
          <p:nvPr/>
        </p:nvSpPr>
        <p:spPr>
          <a:xfrm>
            <a:off x="10232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042337" y="0"/>
            <a:ext cx="0" cy="259753"/>
          </a:xfrm>
          <a:prstGeom prst="line">
            <a:avLst/>
          </a:prstGeom>
          <a:ln>
            <a:gradFill>
              <a:gsLst>
                <a:gs pos="68000">
                  <a:schemeClr val="accent1">
                    <a:lumMod val="5000"/>
                    <a:lumOff val="95000"/>
                  </a:schemeClr>
                </a:gs>
                <a:gs pos="67000">
                  <a:srgbClr val="5097C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36DA71E2-397A-43D2-A66F-C2E1246358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27338" y="2425477"/>
            <a:ext cx="7229475" cy="31051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0C4E61-D4A2-4FD8-A128-DBA5DCD45057}"/>
              </a:ext>
            </a:extLst>
          </p:cNvPr>
          <p:cNvSpPr txBox="1"/>
          <p:nvPr/>
        </p:nvSpPr>
        <p:spPr>
          <a:xfrm>
            <a:off x="1907603" y="1582615"/>
            <a:ext cx="6031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맵 분위기는 고대에 스러진 유적 분위기를 내고자 한다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C26488-5A1E-4BC7-8CF9-EF215D2F951A}"/>
              </a:ext>
            </a:extLst>
          </p:cNvPr>
          <p:cNvSpPr txBox="1"/>
          <p:nvPr/>
        </p:nvSpPr>
        <p:spPr>
          <a:xfrm>
            <a:off x="5257132" y="5191847"/>
            <a:ext cx="4651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12. </a:t>
            </a:r>
            <a:r>
              <a:rPr lang="ko-KR" altLang="en-US" sz="800" dirty="0" err="1">
                <a:solidFill>
                  <a:schemeClr val="bg1"/>
                </a:solidFill>
              </a:rPr>
              <a:t>파라곤</a:t>
            </a:r>
            <a:r>
              <a:rPr lang="ko-KR" altLang="en-US" sz="800" dirty="0">
                <a:solidFill>
                  <a:schemeClr val="bg1"/>
                </a:solidFill>
              </a:rPr>
              <a:t> </a:t>
            </a:r>
            <a:r>
              <a:rPr lang="en-US" altLang="ko-KR" sz="800" dirty="0">
                <a:solidFill>
                  <a:schemeClr val="bg1"/>
                </a:solidFill>
              </a:rPr>
              <a:t>: </a:t>
            </a:r>
            <a:r>
              <a:rPr lang="ko-KR" altLang="en-US" sz="800" dirty="0">
                <a:solidFill>
                  <a:schemeClr val="bg1"/>
                </a:solidFill>
              </a:rPr>
              <a:t>아고라와 </a:t>
            </a:r>
            <a:r>
              <a:rPr lang="ko-KR" altLang="en-US" sz="800" dirty="0" err="1">
                <a:solidFill>
                  <a:schemeClr val="bg1"/>
                </a:solidFill>
              </a:rPr>
              <a:t>모노리스</a:t>
            </a:r>
            <a:r>
              <a:rPr lang="ko-KR" altLang="en-US" sz="800" dirty="0">
                <a:solidFill>
                  <a:schemeClr val="bg1"/>
                </a:solidFill>
              </a:rPr>
              <a:t> 환경</a:t>
            </a:r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출처 </a:t>
            </a:r>
            <a:r>
              <a:rPr lang="en-US" altLang="ko-KR" sz="800" dirty="0">
                <a:solidFill>
                  <a:schemeClr val="bg1"/>
                </a:solidFill>
              </a:rPr>
              <a:t>: https://www.unrealengine.com/marketplace/paragon-agora-and-monolith-environment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692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88066" y="869019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		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78363" y="103876"/>
            <a:ext cx="617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목  차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62301" y="171792"/>
            <a:ext cx="578415" cy="578415"/>
          </a:xfrm>
          <a:prstGeom prst="ellipse">
            <a:avLst/>
          </a:prstGeom>
          <a:solidFill>
            <a:srgbClr val="509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PAGE</a:t>
            </a:r>
            <a:r>
              <a:rPr lang="en-US" altLang="ko-KR" sz="1050" b="1" dirty="0"/>
              <a:t>01</a:t>
            </a:r>
            <a:endParaRPr lang="ko-KR" altLang="en-US" sz="1050" b="1" dirty="0"/>
          </a:p>
        </p:txBody>
      </p:sp>
      <p:sp>
        <p:nvSpPr>
          <p:cNvPr id="11" name="타원 10"/>
          <p:cNvSpPr/>
          <p:nvPr/>
        </p:nvSpPr>
        <p:spPr>
          <a:xfrm>
            <a:off x="10232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042337" y="0"/>
            <a:ext cx="0" cy="259753"/>
          </a:xfrm>
          <a:prstGeom prst="line">
            <a:avLst/>
          </a:prstGeom>
          <a:ln>
            <a:gradFill>
              <a:gsLst>
                <a:gs pos="68000">
                  <a:schemeClr val="accent1">
                    <a:lumMod val="5000"/>
                    <a:lumOff val="95000"/>
                  </a:schemeClr>
                </a:gs>
                <a:gs pos="67000">
                  <a:srgbClr val="5097C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6E730C9-F2FC-4C6D-9E9E-C4956C359377}"/>
              </a:ext>
            </a:extLst>
          </p:cNvPr>
          <p:cNvSpPr txBox="1"/>
          <p:nvPr/>
        </p:nvSpPr>
        <p:spPr>
          <a:xfrm>
            <a:off x="351936" y="1035203"/>
            <a:ext cx="45717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b="1" dirty="0"/>
              <a:t>게임과 </a:t>
            </a:r>
            <a:r>
              <a:rPr lang="ko-KR" altLang="en-US" b="1" dirty="0">
                <a:latin typeface="-윤디자인웹돋움"/>
              </a:rPr>
              <a:t>기획의</a:t>
            </a:r>
            <a:r>
              <a:rPr lang="ko-KR" altLang="en-US" b="1" dirty="0"/>
              <a:t> 목표 </a:t>
            </a:r>
            <a:r>
              <a:rPr lang="en-US" altLang="ko-KR" sz="1400" dirty="0"/>
              <a:t>.	. . . 2p</a:t>
            </a:r>
            <a:endParaRPr lang="ko-KR" altLang="en-US" sz="1400" dirty="0"/>
          </a:p>
          <a:p>
            <a:r>
              <a:rPr lang="en-US" altLang="ko-KR" dirty="0"/>
              <a:t>	</a:t>
            </a:r>
            <a:endParaRPr lang="en-US" altLang="ko-KR" dirty="0">
              <a:latin typeface="-윤디자인웹돋움"/>
            </a:endParaRPr>
          </a:p>
          <a:p>
            <a:r>
              <a:rPr lang="en-US" altLang="ko-KR" dirty="0"/>
              <a:t>	</a:t>
            </a:r>
            <a:r>
              <a:rPr lang="ko-KR" altLang="en-US" b="1" dirty="0"/>
              <a:t>게임의 기본 정보</a:t>
            </a:r>
            <a:r>
              <a:rPr lang="en-US" altLang="ko-KR" dirty="0"/>
              <a:t>		</a:t>
            </a:r>
            <a:r>
              <a:rPr lang="en-US" altLang="ko-KR" sz="1400" dirty="0"/>
              <a:t>. . . 3p</a:t>
            </a:r>
          </a:p>
          <a:p>
            <a:r>
              <a:rPr lang="en-US" altLang="ko-KR" dirty="0"/>
              <a:t>			</a:t>
            </a:r>
          </a:p>
          <a:p>
            <a:br>
              <a:rPr lang="en-US" altLang="ko-KR" dirty="0"/>
            </a:br>
            <a:endParaRPr lang="en-US" altLang="ko-K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A5BB68-5741-45DE-8B15-8513925C5DE4}"/>
              </a:ext>
            </a:extLst>
          </p:cNvPr>
          <p:cNvSpPr txBox="1"/>
          <p:nvPr/>
        </p:nvSpPr>
        <p:spPr>
          <a:xfrm>
            <a:off x="6867994" y="1533062"/>
            <a:ext cx="4112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AAE9E6-C538-43C0-A6ED-9E903D5A15F3}"/>
              </a:ext>
            </a:extLst>
          </p:cNvPr>
          <p:cNvSpPr txBox="1"/>
          <p:nvPr/>
        </p:nvSpPr>
        <p:spPr>
          <a:xfrm>
            <a:off x="1340716" y="3904703"/>
            <a:ext cx="5950272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ko-KR" altLang="en-US" b="1" dirty="0"/>
              <a:t>게임의 전투</a:t>
            </a:r>
            <a:r>
              <a:rPr lang="en-US" altLang="ko-KR" dirty="0"/>
              <a:t>	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sz="1400" dirty="0"/>
              <a:t>  </a:t>
            </a:r>
            <a:r>
              <a:rPr lang="ko-KR" altLang="en-US" sz="1400" dirty="0"/>
              <a:t>캐릭터의 시점 </a:t>
            </a:r>
            <a:r>
              <a:rPr lang="en-US" altLang="ko-KR" sz="1100" dirty="0"/>
              <a:t>. . . 13p</a:t>
            </a:r>
            <a:r>
              <a:rPr lang="en-US" altLang="ko-KR" sz="1400" dirty="0"/>
              <a:t>	    </a:t>
            </a:r>
            <a:r>
              <a:rPr lang="ko-KR" altLang="en-US" sz="1400" dirty="0"/>
              <a:t>스킬</a:t>
            </a:r>
            <a:r>
              <a:rPr lang="en-US" altLang="ko-KR" sz="1400" dirty="0"/>
              <a:t>	      </a:t>
            </a:r>
            <a:r>
              <a:rPr lang="en-US" altLang="ko-KR" sz="1100" dirty="0"/>
              <a:t>. . . 15-16p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  </a:t>
            </a:r>
            <a:r>
              <a:rPr lang="ko-KR" altLang="en-US" sz="1400" dirty="0"/>
              <a:t>조작</a:t>
            </a:r>
            <a:r>
              <a:rPr lang="en-US" altLang="ko-KR" sz="1400" dirty="0"/>
              <a:t>	       </a:t>
            </a:r>
            <a:r>
              <a:rPr lang="en-US" altLang="ko-KR" sz="1100" dirty="0"/>
              <a:t>. . . 14 p    </a:t>
            </a:r>
            <a:r>
              <a:rPr lang="ko-KR" altLang="en-US" sz="1400" dirty="0"/>
              <a:t>피격 시 반응 </a:t>
            </a:r>
            <a:r>
              <a:rPr lang="en-US" altLang="ko-KR" sz="1100" dirty="0"/>
              <a:t>. . . 17p</a:t>
            </a:r>
            <a:endParaRPr lang="en-US" altLang="ko-KR" sz="1400" dirty="0"/>
          </a:p>
          <a:p>
            <a:r>
              <a:rPr lang="en-US" altLang="ko-KR" sz="2000" dirty="0"/>
              <a:t>	</a:t>
            </a:r>
          </a:p>
          <a:p>
            <a:r>
              <a:rPr lang="en-US" altLang="ko-KR" dirty="0"/>
              <a:t>		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	</a:t>
            </a:r>
            <a:br>
              <a:rPr lang="en-US" altLang="ko-KR" dirty="0"/>
            </a:br>
            <a:endParaRPr lang="en-US" altLang="ko-KR" dirty="0"/>
          </a:p>
          <a:p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08DD96-1B6F-41EB-BB40-7079EF59B1E5}"/>
              </a:ext>
            </a:extLst>
          </p:cNvPr>
          <p:cNvSpPr txBox="1"/>
          <p:nvPr/>
        </p:nvSpPr>
        <p:spPr>
          <a:xfrm>
            <a:off x="1282467" y="2361627"/>
            <a:ext cx="48246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게임의 특징</a:t>
            </a:r>
            <a:endParaRPr lang="en-US" altLang="ko-KR" b="1" dirty="0"/>
          </a:p>
          <a:p>
            <a:r>
              <a:rPr lang="en-US" altLang="ko-KR" dirty="0"/>
              <a:t>	</a:t>
            </a:r>
          </a:p>
          <a:p>
            <a:r>
              <a:rPr lang="ko-KR" altLang="en-US" sz="1400" dirty="0">
                <a:latin typeface="+mj-lt"/>
              </a:rPr>
              <a:t>  승리 조건</a:t>
            </a:r>
            <a:r>
              <a:rPr lang="en-US" altLang="ko-KR" sz="1400" dirty="0">
                <a:latin typeface="+mj-lt"/>
              </a:rPr>
              <a:t>  </a:t>
            </a:r>
            <a:r>
              <a:rPr lang="en-US" altLang="ko-KR" sz="1100" dirty="0">
                <a:latin typeface="+mj-lt"/>
              </a:rPr>
              <a:t>. . . 4p</a:t>
            </a:r>
            <a:r>
              <a:rPr lang="ko-KR" altLang="en-US" sz="1100" dirty="0"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	</a:t>
            </a:r>
            <a:r>
              <a:rPr lang="ko-KR" altLang="en-US" sz="1400" dirty="0">
                <a:latin typeface="+mj-lt"/>
              </a:rPr>
              <a:t>성장 </a:t>
            </a:r>
            <a:r>
              <a:rPr lang="en-US" altLang="ko-KR" sz="1400" dirty="0">
                <a:latin typeface="+mj-lt"/>
              </a:rPr>
              <a:t>	</a:t>
            </a:r>
            <a:r>
              <a:rPr lang="en-US" altLang="ko-KR" sz="1100" dirty="0">
                <a:latin typeface="+mj-lt"/>
              </a:rPr>
              <a:t>. . . 8-9p</a:t>
            </a:r>
          </a:p>
          <a:p>
            <a:endParaRPr lang="en-US" altLang="ko-KR" sz="1400" dirty="0">
              <a:latin typeface="+mj-lt"/>
            </a:endParaRPr>
          </a:p>
          <a:p>
            <a:r>
              <a:rPr lang="ko-KR" altLang="en-US" sz="1400" dirty="0">
                <a:latin typeface="+mj-lt"/>
              </a:rPr>
              <a:t>  사냥  </a:t>
            </a:r>
            <a:r>
              <a:rPr lang="en-US" altLang="ko-KR" sz="1400" dirty="0">
                <a:latin typeface="+mj-lt"/>
              </a:rPr>
              <a:t>	</a:t>
            </a:r>
            <a:r>
              <a:rPr lang="en-US" altLang="ko-KR" sz="1100" dirty="0">
                <a:latin typeface="+mj-lt"/>
              </a:rPr>
              <a:t>. . . 5p</a:t>
            </a:r>
            <a:r>
              <a:rPr lang="en-US" altLang="ko-KR" sz="1400" dirty="0">
                <a:latin typeface="+mj-lt"/>
              </a:rPr>
              <a:t>	</a:t>
            </a:r>
            <a:r>
              <a:rPr lang="ko-KR" altLang="en-US" sz="1400" dirty="0">
                <a:latin typeface="+mj-lt"/>
              </a:rPr>
              <a:t>상점</a:t>
            </a:r>
            <a:r>
              <a:rPr lang="en-US" altLang="ko-KR" sz="1400" dirty="0">
                <a:latin typeface="+mj-lt"/>
              </a:rPr>
              <a:t>	</a:t>
            </a:r>
            <a:r>
              <a:rPr lang="en-US" altLang="ko-KR" sz="1100" dirty="0">
                <a:latin typeface="+mj-lt"/>
              </a:rPr>
              <a:t>. . . 10p</a:t>
            </a:r>
          </a:p>
          <a:p>
            <a:endParaRPr lang="en-US" altLang="ko-KR" sz="1400" dirty="0">
              <a:latin typeface="+mj-lt"/>
            </a:endParaRPr>
          </a:p>
          <a:p>
            <a:r>
              <a:rPr lang="en-US" altLang="ko-KR" sz="1400" dirty="0">
                <a:latin typeface="+mj-lt"/>
              </a:rPr>
              <a:t>  </a:t>
            </a:r>
            <a:r>
              <a:rPr lang="ko-KR" altLang="en-US" sz="1400" dirty="0">
                <a:latin typeface="+mj-lt"/>
              </a:rPr>
              <a:t>킬</a:t>
            </a:r>
            <a:r>
              <a:rPr lang="en-US" altLang="ko-KR" sz="1400" dirty="0">
                <a:latin typeface="+mj-lt"/>
              </a:rPr>
              <a:t>	</a:t>
            </a:r>
            <a:r>
              <a:rPr lang="en-US" altLang="ko-KR" sz="1100" dirty="0">
                <a:latin typeface="+mj-lt"/>
              </a:rPr>
              <a:t>. . . 6p</a:t>
            </a:r>
            <a:r>
              <a:rPr lang="en-US" altLang="ko-KR" sz="1400" dirty="0">
                <a:latin typeface="+mj-lt"/>
              </a:rPr>
              <a:t>	</a:t>
            </a:r>
            <a:r>
              <a:rPr lang="ko-KR" altLang="en-US" sz="1400" dirty="0">
                <a:latin typeface="+mj-lt"/>
              </a:rPr>
              <a:t>아이템</a:t>
            </a:r>
            <a:r>
              <a:rPr lang="en-US" altLang="ko-KR" sz="1400" dirty="0">
                <a:latin typeface="+mj-lt"/>
              </a:rPr>
              <a:t>	</a:t>
            </a:r>
            <a:r>
              <a:rPr lang="en-US" altLang="ko-KR" sz="1100" dirty="0">
                <a:latin typeface="+mj-lt"/>
              </a:rPr>
              <a:t>. . . 11-12p</a:t>
            </a:r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en-US" altLang="ko-KR" sz="1600" dirty="0"/>
              <a:t>	</a:t>
            </a:r>
          </a:p>
          <a:p>
            <a:r>
              <a:rPr lang="en-US" altLang="ko-KR" dirty="0"/>
              <a:t>			</a:t>
            </a:r>
          </a:p>
          <a:p>
            <a:br>
              <a:rPr lang="en-US" altLang="ko-KR" dirty="0"/>
            </a:br>
            <a:endParaRPr lang="en-US" altLang="ko-K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6FC2D5-787C-4799-B08F-CA2676CB4F9B}"/>
              </a:ext>
            </a:extLst>
          </p:cNvPr>
          <p:cNvSpPr txBox="1"/>
          <p:nvPr/>
        </p:nvSpPr>
        <p:spPr>
          <a:xfrm>
            <a:off x="5970764" y="1024991"/>
            <a:ext cx="5666761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ko-KR" altLang="en-US" b="1" dirty="0"/>
              <a:t>게임의 구성요소</a:t>
            </a:r>
            <a:r>
              <a:rPr lang="en-US" altLang="ko-KR" dirty="0"/>
              <a:t>	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sz="1200" dirty="0"/>
              <a:t>  </a:t>
            </a:r>
            <a:r>
              <a:rPr lang="ko-KR" altLang="en-US" sz="1400" dirty="0"/>
              <a:t>세계관</a:t>
            </a:r>
            <a:r>
              <a:rPr lang="en-US" altLang="ko-KR" sz="1400" dirty="0"/>
              <a:t>	</a:t>
            </a:r>
            <a:r>
              <a:rPr lang="en-US" altLang="ko-KR" sz="1100" dirty="0"/>
              <a:t>. . . 18p </a:t>
            </a:r>
            <a:r>
              <a:rPr lang="en-US" altLang="ko-KR" sz="1200" dirty="0"/>
              <a:t>	</a:t>
            </a:r>
            <a:r>
              <a:rPr lang="en-US" altLang="ko-KR" sz="1400" dirty="0"/>
              <a:t>	</a:t>
            </a:r>
            <a:r>
              <a:rPr lang="ko-KR" altLang="en-US" sz="1400" dirty="0"/>
              <a:t>캐릭터</a:t>
            </a:r>
            <a:r>
              <a:rPr lang="en-US" altLang="ko-KR" sz="1400" dirty="0"/>
              <a:t>	</a:t>
            </a:r>
            <a:r>
              <a:rPr lang="en-US" altLang="ko-KR" sz="1100" dirty="0"/>
              <a:t>. . . 22p</a:t>
            </a:r>
          </a:p>
          <a:p>
            <a:r>
              <a:rPr lang="en-US" altLang="ko-KR" sz="1400" dirty="0"/>
              <a:t>	</a:t>
            </a:r>
          </a:p>
          <a:p>
            <a:r>
              <a:rPr lang="en-US" altLang="ko-KR" sz="1400" dirty="0"/>
              <a:t>  </a:t>
            </a:r>
            <a:r>
              <a:rPr lang="ko-KR" altLang="en-US" sz="1400" dirty="0"/>
              <a:t>맵</a:t>
            </a:r>
            <a:r>
              <a:rPr lang="en-US" altLang="ko-KR" sz="1400" dirty="0"/>
              <a:t>	</a:t>
            </a:r>
            <a:r>
              <a:rPr lang="en-US" altLang="ko-KR" sz="1100" dirty="0"/>
              <a:t>. . . 19p- 21p</a:t>
            </a:r>
            <a:r>
              <a:rPr lang="en-US" altLang="ko-KR" sz="1400" dirty="0"/>
              <a:t>		</a:t>
            </a:r>
            <a:r>
              <a:rPr lang="ko-KR" altLang="en-US" sz="1400" dirty="0"/>
              <a:t>몬스터</a:t>
            </a:r>
            <a:r>
              <a:rPr lang="en-US" altLang="ko-KR" sz="1400" dirty="0"/>
              <a:t>	</a:t>
            </a:r>
            <a:r>
              <a:rPr lang="en-US" altLang="ko-KR" sz="1100" dirty="0"/>
              <a:t>. . . 23p</a:t>
            </a:r>
          </a:p>
          <a:p>
            <a:endParaRPr lang="en-US" altLang="ko-KR" sz="1400" dirty="0"/>
          </a:p>
          <a:p>
            <a:endParaRPr lang="en-US" altLang="ko-KR" dirty="0"/>
          </a:p>
          <a:p>
            <a:r>
              <a:rPr lang="ko-KR" altLang="en-US" b="1" dirty="0"/>
              <a:t>기말 기획서 제작 계획</a:t>
            </a:r>
            <a:r>
              <a:rPr lang="en-US" altLang="ko-KR" b="1" dirty="0"/>
              <a:t>		</a:t>
            </a:r>
            <a:r>
              <a:rPr lang="en-US" altLang="ko-KR" sz="1400" dirty="0"/>
              <a:t>.</a:t>
            </a:r>
            <a:r>
              <a:rPr lang="en-US" altLang="ko-KR" sz="1400" b="1" dirty="0"/>
              <a:t> </a:t>
            </a:r>
            <a:r>
              <a:rPr lang="en-US" altLang="ko-KR" sz="1400" dirty="0"/>
              <a:t>. . 24p </a:t>
            </a:r>
          </a:p>
          <a:p>
            <a:r>
              <a:rPr lang="en-US" altLang="ko-KR" b="1" dirty="0"/>
              <a:t>	</a:t>
            </a:r>
          </a:p>
          <a:p>
            <a:r>
              <a:rPr lang="ko-KR" altLang="en-US" b="1" dirty="0"/>
              <a:t>코멘트</a:t>
            </a:r>
            <a:r>
              <a:rPr lang="en-US" altLang="ko-KR" b="1" dirty="0"/>
              <a:t>				</a:t>
            </a:r>
            <a:r>
              <a:rPr lang="en-US" altLang="ko-KR" sz="1400" dirty="0"/>
              <a:t>.</a:t>
            </a:r>
            <a:r>
              <a:rPr lang="en-US" altLang="ko-KR" sz="1400" b="1" dirty="0"/>
              <a:t> </a:t>
            </a:r>
            <a:r>
              <a:rPr lang="en-US" altLang="ko-KR" sz="1400" dirty="0"/>
              <a:t>. . 25p</a:t>
            </a:r>
            <a:endParaRPr lang="ko-KR" altLang="en-US" sz="1400" dirty="0"/>
          </a:p>
          <a:p>
            <a:endParaRPr lang="en-US" altLang="ko-KR" b="1" dirty="0"/>
          </a:p>
          <a:p>
            <a:r>
              <a:rPr lang="ko-KR" altLang="en-US" b="1" dirty="0"/>
              <a:t>후기 </a:t>
            </a:r>
            <a:r>
              <a:rPr lang="en-US" altLang="ko-KR" b="1" dirty="0"/>
              <a:t>				</a:t>
            </a:r>
            <a:r>
              <a:rPr lang="en-US" altLang="ko-KR" sz="1400" dirty="0"/>
              <a:t>. . . 26p</a:t>
            </a:r>
            <a:endParaRPr lang="ko-KR" altLang="en-US" sz="1400" dirty="0"/>
          </a:p>
          <a:p>
            <a:endParaRPr lang="en-US" altLang="ko-KR" b="1" dirty="0"/>
          </a:p>
          <a:p>
            <a:r>
              <a:rPr lang="ko-KR" altLang="en-US" b="1" dirty="0"/>
              <a:t>참고문헌</a:t>
            </a:r>
            <a:r>
              <a:rPr lang="en-US" altLang="ko-KR" b="1" dirty="0"/>
              <a:t> 			</a:t>
            </a:r>
            <a:r>
              <a:rPr lang="en-US" altLang="ko-KR" sz="1400" dirty="0"/>
              <a:t>. . . 27p</a:t>
            </a:r>
            <a:endParaRPr lang="ko-KR" altLang="en-US" sz="1400" dirty="0"/>
          </a:p>
          <a:p>
            <a:r>
              <a:rPr lang="en-US" altLang="ko-KR" dirty="0"/>
              <a:t>	</a:t>
            </a:r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	</a:t>
            </a:r>
          </a:p>
          <a:p>
            <a:r>
              <a:rPr lang="ko-KR" altLang="en-US" dirty="0"/>
              <a:t>  </a:t>
            </a:r>
            <a:endParaRPr lang="en-US" altLang="ko-KR" dirty="0"/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	</a:t>
            </a:r>
            <a:br>
              <a:rPr lang="en-US" altLang="ko-KR" dirty="0"/>
            </a:b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0198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62301" y="864349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		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78363" y="103876"/>
            <a:ext cx="617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게임의 구성요소 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-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맵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62301" y="171792"/>
            <a:ext cx="578415" cy="578415"/>
          </a:xfrm>
          <a:prstGeom prst="ellipse">
            <a:avLst/>
          </a:prstGeom>
          <a:solidFill>
            <a:srgbClr val="509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PAGE</a:t>
            </a:r>
            <a:r>
              <a:rPr lang="en-US" altLang="ko-KR" sz="1050" b="1" dirty="0"/>
              <a:t>19</a:t>
            </a:r>
            <a:endParaRPr lang="ko-KR" altLang="en-US" sz="1050" b="1" dirty="0"/>
          </a:p>
        </p:txBody>
      </p:sp>
      <p:sp>
        <p:nvSpPr>
          <p:cNvPr id="11" name="타원 10"/>
          <p:cNvSpPr/>
          <p:nvPr/>
        </p:nvSpPr>
        <p:spPr>
          <a:xfrm>
            <a:off x="10232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042337" y="0"/>
            <a:ext cx="0" cy="259753"/>
          </a:xfrm>
          <a:prstGeom prst="line">
            <a:avLst/>
          </a:prstGeom>
          <a:ln>
            <a:gradFill>
              <a:gsLst>
                <a:gs pos="68000">
                  <a:schemeClr val="accent1">
                    <a:lumMod val="5000"/>
                    <a:lumOff val="95000"/>
                  </a:schemeClr>
                </a:gs>
                <a:gs pos="67000">
                  <a:srgbClr val="5097C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D45BAD9-E05F-4F56-B4FE-EA5831131CB6}"/>
              </a:ext>
            </a:extLst>
          </p:cNvPr>
          <p:cNvSpPr/>
          <p:nvPr/>
        </p:nvSpPr>
        <p:spPr>
          <a:xfrm rot="16200000">
            <a:off x="3053519" y="2201183"/>
            <a:ext cx="1222666" cy="6169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B13087E-EA02-4994-BEBB-CEB7BDB6C081}"/>
              </a:ext>
            </a:extLst>
          </p:cNvPr>
          <p:cNvSpPr/>
          <p:nvPr/>
        </p:nvSpPr>
        <p:spPr>
          <a:xfrm rot="12567524">
            <a:off x="4052965" y="1808706"/>
            <a:ext cx="1222666" cy="6169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E43F7D6-FC75-43AA-8E72-D148902F89A9}"/>
              </a:ext>
            </a:extLst>
          </p:cNvPr>
          <p:cNvSpPr/>
          <p:nvPr/>
        </p:nvSpPr>
        <p:spPr>
          <a:xfrm rot="20385892">
            <a:off x="4039316" y="2860837"/>
            <a:ext cx="1222666" cy="6169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72B798A-0E22-481E-B7EE-224A89551D80}"/>
              </a:ext>
            </a:extLst>
          </p:cNvPr>
          <p:cNvSpPr/>
          <p:nvPr/>
        </p:nvSpPr>
        <p:spPr>
          <a:xfrm rot="13454863">
            <a:off x="3753015" y="3912572"/>
            <a:ext cx="1222666" cy="6169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8DC33ED-A078-4B8A-A493-08BEE5AE1907}"/>
              </a:ext>
            </a:extLst>
          </p:cNvPr>
          <p:cNvSpPr/>
          <p:nvPr/>
        </p:nvSpPr>
        <p:spPr>
          <a:xfrm rot="16876429">
            <a:off x="4709417" y="3587251"/>
            <a:ext cx="1222666" cy="6169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B52559FF-73DA-4EA1-B294-6556A4039412}"/>
              </a:ext>
            </a:extLst>
          </p:cNvPr>
          <p:cNvSpPr/>
          <p:nvPr/>
        </p:nvSpPr>
        <p:spPr>
          <a:xfrm rot="8781671">
            <a:off x="2110720" y="1931346"/>
            <a:ext cx="1222666" cy="6169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34CB08F-7D73-40E6-81AD-4360E12D5CCE}"/>
              </a:ext>
            </a:extLst>
          </p:cNvPr>
          <p:cNvSpPr/>
          <p:nvPr/>
        </p:nvSpPr>
        <p:spPr>
          <a:xfrm rot="11896618">
            <a:off x="2109199" y="2896706"/>
            <a:ext cx="1222666" cy="6169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70A1CA2-F6BC-4C73-8EEF-EFFBD38D1957}"/>
              </a:ext>
            </a:extLst>
          </p:cNvPr>
          <p:cNvSpPr/>
          <p:nvPr/>
        </p:nvSpPr>
        <p:spPr>
          <a:xfrm rot="18668161">
            <a:off x="2507207" y="3942415"/>
            <a:ext cx="1222666" cy="6169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1A29AC7-79D4-4842-A863-0557EF3EE402}"/>
              </a:ext>
            </a:extLst>
          </p:cNvPr>
          <p:cNvSpPr/>
          <p:nvPr/>
        </p:nvSpPr>
        <p:spPr>
          <a:xfrm>
            <a:off x="3144924" y="4655633"/>
            <a:ext cx="1222666" cy="6169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649DAAB-A890-44F9-B795-91D10F967468}"/>
              </a:ext>
            </a:extLst>
          </p:cNvPr>
          <p:cNvSpPr/>
          <p:nvPr/>
        </p:nvSpPr>
        <p:spPr>
          <a:xfrm rot="3969295">
            <a:off x="1527026" y="3708967"/>
            <a:ext cx="1222666" cy="6169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7475CD1-1B0C-43F4-AA95-91FBE0DE6088}"/>
              </a:ext>
            </a:extLst>
          </p:cNvPr>
          <p:cNvSpPr/>
          <p:nvPr/>
        </p:nvSpPr>
        <p:spPr>
          <a:xfrm>
            <a:off x="3110595" y="1376391"/>
            <a:ext cx="1166518" cy="79867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0A3E46F-5024-495C-A3F5-CCD56FC607A3}"/>
              </a:ext>
            </a:extLst>
          </p:cNvPr>
          <p:cNvSpPr/>
          <p:nvPr/>
        </p:nvSpPr>
        <p:spPr>
          <a:xfrm>
            <a:off x="7395315" y="3298630"/>
            <a:ext cx="1140718" cy="812011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오각형 7">
            <a:extLst>
              <a:ext uri="{FF2B5EF4-FFF2-40B4-BE49-F238E27FC236}">
                <a16:creationId xmlns:a16="http://schemas.microsoft.com/office/drawing/2014/main" id="{D1C6F7DA-6387-4568-A952-CFB1A22A631B}"/>
              </a:ext>
            </a:extLst>
          </p:cNvPr>
          <p:cNvSpPr/>
          <p:nvPr/>
        </p:nvSpPr>
        <p:spPr>
          <a:xfrm rot="10800000">
            <a:off x="3126165" y="3035228"/>
            <a:ext cx="1135380" cy="966124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D39FF22-07F1-4AAB-8DFC-A3AD50FC64AE}"/>
              </a:ext>
            </a:extLst>
          </p:cNvPr>
          <p:cNvCxnSpPr>
            <a:cxnSpLocks/>
          </p:cNvCxnSpPr>
          <p:nvPr/>
        </p:nvCxnSpPr>
        <p:spPr>
          <a:xfrm flipV="1">
            <a:off x="7353070" y="1594302"/>
            <a:ext cx="1222666" cy="19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DBBB777-0A98-480F-AC23-EF67B0DB7EED}"/>
              </a:ext>
            </a:extLst>
          </p:cNvPr>
          <p:cNvSpPr txBox="1"/>
          <p:nvPr/>
        </p:nvSpPr>
        <p:spPr>
          <a:xfrm>
            <a:off x="7198463" y="1008519"/>
            <a:ext cx="2055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캐릭터 이동 </a:t>
            </a:r>
            <a:r>
              <a:rPr lang="en-US" altLang="ko-KR" dirty="0"/>
              <a:t>7</a:t>
            </a:r>
            <a:r>
              <a:rPr lang="ko-KR" altLang="en-US" dirty="0"/>
              <a:t>초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8BF10934-6AEC-44B3-B666-5EB4D407250D}"/>
              </a:ext>
            </a:extLst>
          </p:cNvPr>
          <p:cNvSpPr/>
          <p:nvPr/>
        </p:nvSpPr>
        <p:spPr>
          <a:xfrm rot="10800000">
            <a:off x="7353070" y="1705607"/>
            <a:ext cx="1222666" cy="6169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6439493-A205-4E81-B4E9-96C55E317B0C}"/>
              </a:ext>
            </a:extLst>
          </p:cNvPr>
          <p:cNvSpPr/>
          <p:nvPr/>
        </p:nvSpPr>
        <p:spPr>
          <a:xfrm>
            <a:off x="3165026" y="2926288"/>
            <a:ext cx="1082798" cy="105902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F6A1D9-4875-4312-874C-C08C6E9619EB}"/>
              </a:ext>
            </a:extLst>
          </p:cNvPr>
          <p:cNvCxnSpPr/>
          <p:nvPr/>
        </p:nvCxnSpPr>
        <p:spPr>
          <a:xfrm>
            <a:off x="8795555" y="1665262"/>
            <a:ext cx="0" cy="659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A969D39-D665-4DF7-B6D0-19E7E9704AD2}"/>
              </a:ext>
            </a:extLst>
          </p:cNvPr>
          <p:cNvSpPr txBox="1"/>
          <p:nvPr/>
        </p:nvSpPr>
        <p:spPr>
          <a:xfrm>
            <a:off x="8949206" y="1783328"/>
            <a:ext cx="210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캐릭터 이동 </a:t>
            </a:r>
            <a:r>
              <a:rPr lang="en-US" altLang="ko-KR" dirty="0"/>
              <a:t>4</a:t>
            </a:r>
            <a:r>
              <a:rPr lang="ko-KR" altLang="en-US" dirty="0"/>
              <a:t>초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5EF2E8-E842-4B64-9101-D98798A6E1E5}"/>
              </a:ext>
            </a:extLst>
          </p:cNvPr>
          <p:cNvSpPr txBox="1"/>
          <p:nvPr/>
        </p:nvSpPr>
        <p:spPr>
          <a:xfrm>
            <a:off x="7202611" y="2772797"/>
            <a:ext cx="2055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캐릭터 이동 </a:t>
            </a:r>
            <a:r>
              <a:rPr lang="en-US" altLang="ko-KR" dirty="0"/>
              <a:t>6</a:t>
            </a:r>
            <a:r>
              <a:rPr lang="ko-KR" altLang="en-US" dirty="0"/>
              <a:t>초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738F54-189D-4C82-95F7-5A44A7E236B3}"/>
              </a:ext>
            </a:extLst>
          </p:cNvPr>
          <p:cNvSpPr txBox="1"/>
          <p:nvPr/>
        </p:nvSpPr>
        <p:spPr>
          <a:xfrm>
            <a:off x="8852501" y="3615659"/>
            <a:ext cx="210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캐릭터 이동 </a:t>
            </a:r>
            <a:r>
              <a:rPr lang="en-US" altLang="ko-KR" dirty="0"/>
              <a:t>4</a:t>
            </a:r>
            <a:r>
              <a:rPr lang="ko-KR" altLang="en-US" dirty="0"/>
              <a:t>초 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3F2B4DA-2DF2-413C-8FDA-5F7F61216910}"/>
              </a:ext>
            </a:extLst>
          </p:cNvPr>
          <p:cNvCxnSpPr/>
          <p:nvPr/>
        </p:nvCxnSpPr>
        <p:spPr>
          <a:xfrm flipV="1">
            <a:off x="7225026" y="3128868"/>
            <a:ext cx="1213817" cy="14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A4E5439-85A0-4AD6-A096-50BC79ED5511}"/>
              </a:ext>
            </a:extLst>
          </p:cNvPr>
          <p:cNvCxnSpPr/>
          <p:nvPr/>
        </p:nvCxnSpPr>
        <p:spPr>
          <a:xfrm>
            <a:off x="8753466" y="3367337"/>
            <a:ext cx="0" cy="813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E64F173-27A5-45F8-B104-6D0442EE4186}"/>
              </a:ext>
            </a:extLst>
          </p:cNvPr>
          <p:cNvCxnSpPr/>
          <p:nvPr/>
        </p:nvCxnSpPr>
        <p:spPr>
          <a:xfrm>
            <a:off x="7371726" y="4831612"/>
            <a:ext cx="9754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60FB707-2F65-44C6-AB07-AAB8B711ACFB}"/>
              </a:ext>
            </a:extLst>
          </p:cNvPr>
          <p:cNvSpPr txBox="1"/>
          <p:nvPr/>
        </p:nvSpPr>
        <p:spPr>
          <a:xfrm>
            <a:off x="7061390" y="4421847"/>
            <a:ext cx="2192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캐릭터 이동 </a:t>
            </a:r>
            <a:r>
              <a:rPr lang="en-US" altLang="ko-KR" dirty="0"/>
              <a:t>5</a:t>
            </a:r>
            <a:r>
              <a:rPr lang="ko-KR" altLang="en-US" dirty="0"/>
              <a:t>초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35422DA9-177E-4F64-9954-5867A4261A9D}"/>
              </a:ext>
            </a:extLst>
          </p:cNvPr>
          <p:cNvCxnSpPr/>
          <p:nvPr/>
        </p:nvCxnSpPr>
        <p:spPr>
          <a:xfrm>
            <a:off x="8637258" y="5167504"/>
            <a:ext cx="0" cy="647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>
            <a:extLst>
              <a:ext uri="{FF2B5EF4-FFF2-40B4-BE49-F238E27FC236}">
                <a16:creationId xmlns:a16="http://schemas.microsoft.com/office/drawing/2014/main" id="{98F6A2D0-7722-4D26-AC9D-4A36D72488C5}"/>
              </a:ext>
            </a:extLst>
          </p:cNvPr>
          <p:cNvSpPr/>
          <p:nvPr/>
        </p:nvSpPr>
        <p:spPr>
          <a:xfrm rot="3842144">
            <a:off x="4820630" y="2419693"/>
            <a:ext cx="1140718" cy="81201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7CB2281-354C-48FD-ABD7-6394E9BD4CF1}"/>
              </a:ext>
            </a:extLst>
          </p:cNvPr>
          <p:cNvSpPr/>
          <p:nvPr/>
        </p:nvSpPr>
        <p:spPr>
          <a:xfrm rot="8551031">
            <a:off x="4262532" y="4432470"/>
            <a:ext cx="1140718" cy="81201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1FE27674-7895-4887-8E70-88D4CFA05C06}"/>
              </a:ext>
            </a:extLst>
          </p:cNvPr>
          <p:cNvSpPr/>
          <p:nvPr/>
        </p:nvSpPr>
        <p:spPr>
          <a:xfrm rot="12785701">
            <a:off x="2122734" y="4450157"/>
            <a:ext cx="1140718" cy="81201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49378B02-1A5E-4AB2-9E88-2736F3D39779}"/>
              </a:ext>
            </a:extLst>
          </p:cNvPr>
          <p:cNvSpPr/>
          <p:nvPr/>
        </p:nvSpPr>
        <p:spPr>
          <a:xfrm rot="16583220">
            <a:off x="1454510" y="2555250"/>
            <a:ext cx="1140718" cy="81201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F82FB987-CCAC-490C-940A-EC7BC9B3EAD2}"/>
              </a:ext>
            </a:extLst>
          </p:cNvPr>
          <p:cNvSpPr/>
          <p:nvPr/>
        </p:nvSpPr>
        <p:spPr>
          <a:xfrm>
            <a:off x="7371726" y="4972479"/>
            <a:ext cx="1082798" cy="105902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03E47A6-1D21-4D2F-850E-D60D75919A15}"/>
              </a:ext>
            </a:extLst>
          </p:cNvPr>
          <p:cNvSpPr txBox="1"/>
          <p:nvPr/>
        </p:nvSpPr>
        <p:spPr>
          <a:xfrm>
            <a:off x="8770135" y="5250580"/>
            <a:ext cx="2192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캐릭터 이동</a:t>
            </a:r>
            <a:r>
              <a:rPr lang="en-US" altLang="ko-KR" dirty="0"/>
              <a:t>5</a:t>
            </a:r>
            <a:r>
              <a:rPr lang="ko-KR" altLang="en-US" dirty="0"/>
              <a:t>초</a:t>
            </a:r>
          </a:p>
        </p:txBody>
      </p:sp>
    </p:spTree>
    <p:extLst>
      <p:ext uri="{BB962C8B-B14F-4D97-AF65-F5344CB8AC3E}">
        <p14:creationId xmlns:p14="http://schemas.microsoft.com/office/powerpoint/2010/main" val="769185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69905" y="802821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				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		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78362" y="113020"/>
            <a:ext cx="65037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게임의 구성요소 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-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맵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62301" y="171792"/>
            <a:ext cx="578415" cy="578415"/>
          </a:xfrm>
          <a:prstGeom prst="ellipse">
            <a:avLst/>
          </a:prstGeom>
          <a:solidFill>
            <a:srgbClr val="509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PAGE</a:t>
            </a:r>
            <a:r>
              <a:rPr lang="en-US" altLang="ko-KR" sz="1050" b="1" dirty="0"/>
              <a:t>20</a:t>
            </a:r>
            <a:endParaRPr lang="ko-KR" altLang="en-US" sz="1050" b="1" dirty="0"/>
          </a:p>
        </p:txBody>
      </p:sp>
      <p:sp>
        <p:nvSpPr>
          <p:cNvPr id="11" name="타원 10"/>
          <p:cNvSpPr/>
          <p:nvPr/>
        </p:nvSpPr>
        <p:spPr>
          <a:xfrm>
            <a:off x="10232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042337" y="0"/>
            <a:ext cx="0" cy="259753"/>
          </a:xfrm>
          <a:prstGeom prst="line">
            <a:avLst/>
          </a:prstGeom>
          <a:ln>
            <a:gradFill>
              <a:gsLst>
                <a:gs pos="68000">
                  <a:schemeClr val="accent1">
                    <a:lumMod val="5000"/>
                    <a:lumOff val="95000"/>
                  </a:schemeClr>
                </a:gs>
                <a:gs pos="67000">
                  <a:srgbClr val="5097C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787DC35-AFB4-416F-B6D1-0D4DC8F1C389}"/>
              </a:ext>
            </a:extLst>
          </p:cNvPr>
          <p:cNvSpPr/>
          <p:nvPr/>
        </p:nvSpPr>
        <p:spPr>
          <a:xfrm rot="16200000">
            <a:off x="2654173" y="2218193"/>
            <a:ext cx="1222666" cy="6169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1355FB7-8481-4A0E-92D0-D61056585489}"/>
              </a:ext>
            </a:extLst>
          </p:cNvPr>
          <p:cNvSpPr/>
          <p:nvPr/>
        </p:nvSpPr>
        <p:spPr>
          <a:xfrm rot="12567524">
            <a:off x="3653619" y="1825716"/>
            <a:ext cx="1222666" cy="6169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0D337E9-D39A-4703-9927-33F9E851F91C}"/>
              </a:ext>
            </a:extLst>
          </p:cNvPr>
          <p:cNvSpPr/>
          <p:nvPr/>
        </p:nvSpPr>
        <p:spPr>
          <a:xfrm rot="20385892">
            <a:off x="3639970" y="2877847"/>
            <a:ext cx="1222666" cy="6169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D7FCA95-ED14-47B4-8DA0-F5547E818248}"/>
              </a:ext>
            </a:extLst>
          </p:cNvPr>
          <p:cNvSpPr/>
          <p:nvPr/>
        </p:nvSpPr>
        <p:spPr>
          <a:xfrm rot="13454863">
            <a:off x="3353669" y="3929582"/>
            <a:ext cx="1222666" cy="6169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D3D368A-F3BB-4A63-9CE1-A5235BF84EA3}"/>
              </a:ext>
            </a:extLst>
          </p:cNvPr>
          <p:cNvSpPr/>
          <p:nvPr/>
        </p:nvSpPr>
        <p:spPr>
          <a:xfrm rot="16876429">
            <a:off x="4310071" y="3604261"/>
            <a:ext cx="1222666" cy="6169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ADE8C5F-4F3E-4507-94EC-28710D4EBC1E}"/>
              </a:ext>
            </a:extLst>
          </p:cNvPr>
          <p:cNvSpPr/>
          <p:nvPr/>
        </p:nvSpPr>
        <p:spPr>
          <a:xfrm rot="8781671">
            <a:off x="1711374" y="1948356"/>
            <a:ext cx="1222666" cy="6169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64862AC9-D934-43F9-89A2-12E71492A482}"/>
              </a:ext>
            </a:extLst>
          </p:cNvPr>
          <p:cNvSpPr/>
          <p:nvPr/>
        </p:nvSpPr>
        <p:spPr>
          <a:xfrm rot="11896618">
            <a:off x="1709853" y="2913716"/>
            <a:ext cx="1222666" cy="6169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60A89AA-8AC2-4F7D-9780-B0A2F6563895}"/>
              </a:ext>
            </a:extLst>
          </p:cNvPr>
          <p:cNvSpPr/>
          <p:nvPr/>
        </p:nvSpPr>
        <p:spPr>
          <a:xfrm rot="18668161">
            <a:off x="2107861" y="3959425"/>
            <a:ext cx="1222666" cy="6169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8A0EF47-2424-41B5-99FB-19A9324A838D}"/>
              </a:ext>
            </a:extLst>
          </p:cNvPr>
          <p:cNvSpPr/>
          <p:nvPr/>
        </p:nvSpPr>
        <p:spPr>
          <a:xfrm>
            <a:off x="2745578" y="4672643"/>
            <a:ext cx="1222666" cy="6169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FA0B283D-C3B2-4275-9187-1C63B7C48E28}"/>
              </a:ext>
            </a:extLst>
          </p:cNvPr>
          <p:cNvSpPr/>
          <p:nvPr/>
        </p:nvSpPr>
        <p:spPr>
          <a:xfrm rot="3969295">
            <a:off x="1127680" y="3725977"/>
            <a:ext cx="1222666" cy="6169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6FA0B97-0D88-4734-B188-B39ED8046CB2}"/>
              </a:ext>
            </a:extLst>
          </p:cNvPr>
          <p:cNvSpPr/>
          <p:nvPr/>
        </p:nvSpPr>
        <p:spPr>
          <a:xfrm>
            <a:off x="2639659" y="1303026"/>
            <a:ext cx="1251693" cy="923356"/>
          </a:xfrm>
          <a:prstGeom prst="ellipse">
            <a:avLst/>
          </a:prstGeom>
          <a:solidFill>
            <a:srgbClr val="5CFF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</a:rPr>
              <a:t>스폰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 가능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19A029E-2DCE-4572-A1A0-D2BABBFB2B89}"/>
              </a:ext>
            </a:extLst>
          </p:cNvPr>
          <p:cNvSpPr/>
          <p:nvPr/>
        </p:nvSpPr>
        <p:spPr>
          <a:xfrm rot="3920811">
            <a:off x="4305743" y="2393435"/>
            <a:ext cx="1251693" cy="92335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E20525E-E362-44FE-84B4-0858C3C6295D}"/>
              </a:ext>
            </a:extLst>
          </p:cNvPr>
          <p:cNvSpPr/>
          <p:nvPr/>
        </p:nvSpPr>
        <p:spPr>
          <a:xfrm rot="8779594">
            <a:off x="3819699" y="4402431"/>
            <a:ext cx="1251693" cy="923356"/>
          </a:xfrm>
          <a:prstGeom prst="ellipse">
            <a:avLst/>
          </a:prstGeom>
          <a:solidFill>
            <a:srgbClr val="5CFF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45B6299-0CDF-41CC-BBB9-40B893D88700}"/>
              </a:ext>
            </a:extLst>
          </p:cNvPr>
          <p:cNvSpPr/>
          <p:nvPr/>
        </p:nvSpPr>
        <p:spPr>
          <a:xfrm rot="12758959">
            <a:off x="1645853" y="4376403"/>
            <a:ext cx="1251693" cy="923356"/>
          </a:xfrm>
          <a:prstGeom prst="ellipse">
            <a:avLst/>
          </a:prstGeom>
          <a:solidFill>
            <a:srgbClr val="5CFF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B13ABE40-FF9E-4CFE-B890-FE4476DE4BD4}"/>
              </a:ext>
            </a:extLst>
          </p:cNvPr>
          <p:cNvSpPr/>
          <p:nvPr/>
        </p:nvSpPr>
        <p:spPr>
          <a:xfrm rot="17035730">
            <a:off x="952030" y="2552483"/>
            <a:ext cx="1251693" cy="923356"/>
          </a:xfrm>
          <a:prstGeom prst="ellipse">
            <a:avLst/>
          </a:prstGeom>
          <a:solidFill>
            <a:srgbClr val="5CFF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오각형 38">
            <a:extLst>
              <a:ext uri="{FF2B5EF4-FFF2-40B4-BE49-F238E27FC236}">
                <a16:creationId xmlns:a16="http://schemas.microsoft.com/office/drawing/2014/main" id="{93C3EE19-E9FB-4692-8DF8-A2BE67F17DF1}"/>
              </a:ext>
            </a:extLst>
          </p:cNvPr>
          <p:cNvSpPr/>
          <p:nvPr/>
        </p:nvSpPr>
        <p:spPr>
          <a:xfrm rot="10800000">
            <a:off x="2726819" y="3052238"/>
            <a:ext cx="1135380" cy="966124"/>
          </a:xfrm>
          <a:prstGeom prst="pent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E59153-E939-4340-B3F2-3F219A938CE7}"/>
              </a:ext>
            </a:extLst>
          </p:cNvPr>
          <p:cNvSpPr txBox="1"/>
          <p:nvPr/>
        </p:nvSpPr>
        <p:spPr>
          <a:xfrm>
            <a:off x="7015758" y="2117836"/>
            <a:ext cx="410958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죽으면 초록 원 지역에서 부활</a:t>
            </a:r>
            <a:endParaRPr lang="en-US" altLang="ko-KR" b="1" dirty="0"/>
          </a:p>
          <a:p>
            <a:pPr algn="r"/>
            <a:r>
              <a:rPr lang="en-US" altLang="ko-KR" sz="1200" dirty="0"/>
              <a:t>(</a:t>
            </a:r>
            <a:r>
              <a:rPr lang="ko-KR" altLang="en-US" sz="1200" dirty="0"/>
              <a:t>현 예정 생성 시간은 </a:t>
            </a:r>
            <a:r>
              <a:rPr lang="en-US" altLang="ko-KR" sz="1200" dirty="0"/>
              <a:t>5</a:t>
            </a:r>
            <a:r>
              <a:rPr lang="ko-KR" altLang="en-US" sz="1200" dirty="0"/>
              <a:t>초</a:t>
            </a:r>
            <a:r>
              <a:rPr lang="en-US" altLang="ko-KR" sz="1200" dirty="0"/>
              <a:t>)</a:t>
            </a:r>
          </a:p>
          <a:p>
            <a:pPr algn="r"/>
            <a:r>
              <a:rPr lang="en-US" altLang="ko-KR" sz="1200" dirty="0"/>
              <a:t>(</a:t>
            </a:r>
            <a:r>
              <a:rPr lang="ko-KR" altLang="en-US" sz="1200" dirty="0"/>
              <a:t>추후 테스트에 따라 변경 될 수 있음</a:t>
            </a:r>
            <a:r>
              <a:rPr lang="en-US" altLang="ko-KR" sz="1600" dirty="0"/>
              <a:t>)</a:t>
            </a:r>
          </a:p>
          <a:p>
            <a:endParaRPr lang="en-US" altLang="ko-KR" dirty="0"/>
          </a:p>
          <a:p>
            <a:r>
              <a:rPr lang="ko-KR" altLang="en-US" b="1" dirty="0"/>
              <a:t>죽을 시 가장 가까운 부활 지역은 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일정 시간이 지난 후에만 부활 가능</a:t>
            </a:r>
            <a:endParaRPr lang="en-US" altLang="ko-KR" b="1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A569A-E844-4388-B92A-F8D2E64674F0}"/>
              </a:ext>
            </a:extLst>
          </p:cNvPr>
          <p:cNvSpPr txBox="1"/>
          <p:nvPr/>
        </p:nvSpPr>
        <p:spPr>
          <a:xfrm>
            <a:off x="4433037" y="2528162"/>
            <a:ext cx="1011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스폰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불가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7648543-DC60-4C1F-8476-C9A2C0ECC362}"/>
              </a:ext>
            </a:extLst>
          </p:cNvPr>
          <p:cNvSpPr txBox="1"/>
          <p:nvPr/>
        </p:nvSpPr>
        <p:spPr>
          <a:xfrm>
            <a:off x="3937641" y="4540943"/>
            <a:ext cx="1011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</a:rPr>
              <a:t>스폰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가능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5D66997-F995-453A-BBA7-C0BBA9AC1175}"/>
              </a:ext>
            </a:extLst>
          </p:cNvPr>
          <p:cNvSpPr txBox="1"/>
          <p:nvPr/>
        </p:nvSpPr>
        <p:spPr>
          <a:xfrm>
            <a:off x="1715703" y="4534788"/>
            <a:ext cx="1011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</a:rPr>
              <a:t>스폰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가능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ADC1734-4E35-4020-9226-9EA72FC9036C}"/>
              </a:ext>
            </a:extLst>
          </p:cNvPr>
          <p:cNvSpPr txBox="1"/>
          <p:nvPr/>
        </p:nvSpPr>
        <p:spPr>
          <a:xfrm>
            <a:off x="1029730" y="2675252"/>
            <a:ext cx="1011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</a:rPr>
              <a:t>스폰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가능</a:t>
            </a:r>
          </a:p>
        </p:txBody>
      </p:sp>
    </p:spTree>
    <p:extLst>
      <p:ext uri="{BB962C8B-B14F-4D97-AF65-F5344CB8AC3E}">
        <p14:creationId xmlns:p14="http://schemas.microsoft.com/office/powerpoint/2010/main" val="3111857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88066" y="907519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	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78362" y="113020"/>
            <a:ext cx="65037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맵 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몬스터 생성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62301" y="171792"/>
            <a:ext cx="578415" cy="578415"/>
          </a:xfrm>
          <a:prstGeom prst="ellipse">
            <a:avLst/>
          </a:prstGeom>
          <a:solidFill>
            <a:srgbClr val="509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PAGE</a:t>
            </a:r>
            <a:r>
              <a:rPr lang="en-US" altLang="ko-KR" sz="1050" b="1" dirty="0"/>
              <a:t>21</a:t>
            </a:r>
            <a:endParaRPr lang="ko-KR" altLang="en-US" sz="1050" b="1" dirty="0"/>
          </a:p>
        </p:txBody>
      </p:sp>
      <p:sp>
        <p:nvSpPr>
          <p:cNvPr id="11" name="타원 10"/>
          <p:cNvSpPr/>
          <p:nvPr/>
        </p:nvSpPr>
        <p:spPr>
          <a:xfrm>
            <a:off x="10232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042337" y="0"/>
            <a:ext cx="0" cy="259753"/>
          </a:xfrm>
          <a:prstGeom prst="line">
            <a:avLst/>
          </a:prstGeom>
          <a:ln>
            <a:gradFill>
              <a:gsLst>
                <a:gs pos="68000">
                  <a:schemeClr val="accent1">
                    <a:lumMod val="5000"/>
                    <a:lumOff val="95000"/>
                  </a:schemeClr>
                </a:gs>
                <a:gs pos="67000">
                  <a:srgbClr val="5097C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322AC5-AA83-498F-A182-A9BE4F4ED8A6}"/>
              </a:ext>
            </a:extLst>
          </p:cNvPr>
          <p:cNvGrpSpPr/>
          <p:nvPr/>
        </p:nvGrpSpPr>
        <p:grpSpPr>
          <a:xfrm>
            <a:off x="1523342" y="1366137"/>
            <a:ext cx="4178131" cy="3896145"/>
            <a:chOff x="1618863" y="1376391"/>
            <a:chExt cx="4178131" cy="3896145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49C558DE-31C1-4979-BFBC-B1D70AC0AE29}"/>
                </a:ext>
              </a:extLst>
            </p:cNvPr>
            <p:cNvSpPr/>
            <p:nvPr/>
          </p:nvSpPr>
          <p:spPr>
            <a:xfrm rot="16200000">
              <a:off x="3053519" y="2201183"/>
              <a:ext cx="1222666" cy="616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C3B4BD1D-D2E2-489A-80E7-2D88612B0BDB}"/>
                </a:ext>
              </a:extLst>
            </p:cNvPr>
            <p:cNvSpPr/>
            <p:nvPr/>
          </p:nvSpPr>
          <p:spPr>
            <a:xfrm rot="12567524">
              <a:off x="4052965" y="1808706"/>
              <a:ext cx="1222666" cy="616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930DD093-4226-4112-9F13-03AB17F9BD0D}"/>
                </a:ext>
              </a:extLst>
            </p:cNvPr>
            <p:cNvSpPr/>
            <p:nvPr/>
          </p:nvSpPr>
          <p:spPr>
            <a:xfrm rot="20385892">
              <a:off x="4039316" y="2860837"/>
              <a:ext cx="1222666" cy="616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4701CE05-052D-407D-A30D-D8633EDCF279}"/>
                </a:ext>
              </a:extLst>
            </p:cNvPr>
            <p:cNvSpPr/>
            <p:nvPr/>
          </p:nvSpPr>
          <p:spPr>
            <a:xfrm rot="13454863">
              <a:off x="3753015" y="3912572"/>
              <a:ext cx="1222666" cy="616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5163F072-0468-40AB-BA88-9D8438B6B9D1}"/>
                </a:ext>
              </a:extLst>
            </p:cNvPr>
            <p:cNvSpPr/>
            <p:nvPr/>
          </p:nvSpPr>
          <p:spPr>
            <a:xfrm rot="16876429">
              <a:off x="4709417" y="3587251"/>
              <a:ext cx="1222666" cy="616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3289456D-6B39-4249-AC02-F5ED662BF015}"/>
                </a:ext>
              </a:extLst>
            </p:cNvPr>
            <p:cNvSpPr/>
            <p:nvPr/>
          </p:nvSpPr>
          <p:spPr>
            <a:xfrm rot="8781671">
              <a:off x="2110720" y="1931346"/>
              <a:ext cx="1222666" cy="616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E1F86B9C-7382-4BE6-8F17-3B0B39D1A083}"/>
                </a:ext>
              </a:extLst>
            </p:cNvPr>
            <p:cNvSpPr/>
            <p:nvPr/>
          </p:nvSpPr>
          <p:spPr>
            <a:xfrm rot="11896618">
              <a:off x="2109199" y="2896706"/>
              <a:ext cx="1222666" cy="616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35EC0047-DF1B-4294-BC4F-D13267F7F00F}"/>
                </a:ext>
              </a:extLst>
            </p:cNvPr>
            <p:cNvSpPr/>
            <p:nvPr/>
          </p:nvSpPr>
          <p:spPr>
            <a:xfrm rot="18668161">
              <a:off x="2507207" y="3942415"/>
              <a:ext cx="1222666" cy="616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144FC1D-921C-489B-8F02-40843778D257}"/>
                </a:ext>
              </a:extLst>
            </p:cNvPr>
            <p:cNvSpPr/>
            <p:nvPr/>
          </p:nvSpPr>
          <p:spPr>
            <a:xfrm>
              <a:off x="3144924" y="4655633"/>
              <a:ext cx="1222666" cy="616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9CD3C2C-8A53-48D3-B2A6-C461D6B06B97}"/>
                </a:ext>
              </a:extLst>
            </p:cNvPr>
            <p:cNvSpPr/>
            <p:nvPr/>
          </p:nvSpPr>
          <p:spPr>
            <a:xfrm rot="3969295">
              <a:off x="1527026" y="3708967"/>
              <a:ext cx="1222666" cy="616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C3D70A3-8843-4784-AB8B-09DE0F4B005E}"/>
                </a:ext>
              </a:extLst>
            </p:cNvPr>
            <p:cNvSpPr/>
            <p:nvPr/>
          </p:nvSpPr>
          <p:spPr>
            <a:xfrm>
              <a:off x="3110595" y="1376391"/>
              <a:ext cx="1166518" cy="798673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35" name="오각형 34">
              <a:extLst>
                <a:ext uri="{FF2B5EF4-FFF2-40B4-BE49-F238E27FC236}">
                  <a16:creationId xmlns:a16="http://schemas.microsoft.com/office/drawing/2014/main" id="{3A82D128-39C8-44BC-8412-E85DF76085AA}"/>
                </a:ext>
              </a:extLst>
            </p:cNvPr>
            <p:cNvSpPr/>
            <p:nvPr/>
          </p:nvSpPr>
          <p:spPr>
            <a:xfrm rot="10800000">
              <a:off x="3126165" y="3035228"/>
              <a:ext cx="1135380" cy="966124"/>
            </a:xfrm>
            <a:prstGeom prst="pen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B3CCAB2C-9F00-4029-A160-EA63FA18924D}"/>
                </a:ext>
              </a:extLst>
            </p:cNvPr>
            <p:cNvSpPr/>
            <p:nvPr/>
          </p:nvSpPr>
          <p:spPr>
            <a:xfrm>
              <a:off x="3068324" y="2890331"/>
              <a:ext cx="1199399" cy="118797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3BDEDA30-8059-4DF4-B32F-A7901F0568ED}"/>
                </a:ext>
              </a:extLst>
            </p:cNvPr>
            <p:cNvSpPr/>
            <p:nvPr/>
          </p:nvSpPr>
          <p:spPr>
            <a:xfrm rot="3842144">
              <a:off x="4820630" y="2419693"/>
              <a:ext cx="1140718" cy="812011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2243DDDD-32AA-41B9-B2A2-C78C6543EE6C}"/>
                </a:ext>
              </a:extLst>
            </p:cNvPr>
            <p:cNvSpPr/>
            <p:nvPr/>
          </p:nvSpPr>
          <p:spPr>
            <a:xfrm rot="8551031">
              <a:off x="4262532" y="4432470"/>
              <a:ext cx="1140718" cy="812011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2AE650E1-704F-4C71-9E44-049F9F19B168}"/>
                </a:ext>
              </a:extLst>
            </p:cNvPr>
            <p:cNvSpPr/>
            <p:nvPr/>
          </p:nvSpPr>
          <p:spPr>
            <a:xfrm rot="12785701">
              <a:off x="2122734" y="4450157"/>
              <a:ext cx="1140718" cy="812011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65FCBF2C-F500-4655-BEE8-A77D3882F2DE}"/>
                </a:ext>
              </a:extLst>
            </p:cNvPr>
            <p:cNvSpPr/>
            <p:nvPr/>
          </p:nvSpPr>
          <p:spPr>
            <a:xfrm rot="16583220">
              <a:off x="1454510" y="2555250"/>
              <a:ext cx="1140718" cy="812011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C000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4EC693E-88D4-4ED7-9D71-0455F4D7BB31}"/>
              </a:ext>
            </a:extLst>
          </p:cNvPr>
          <p:cNvSpPr txBox="1"/>
          <p:nvPr/>
        </p:nvSpPr>
        <p:spPr>
          <a:xfrm>
            <a:off x="6448319" y="2290355"/>
            <a:ext cx="4677024" cy="2469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몬스터는 원 위치에서 생성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b="1" dirty="0"/>
              <a:t>몬스터가 죽을 경우 일정 시간 후 생성</a:t>
            </a:r>
            <a:endParaRPr lang="en-US" altLang="ko-KR" b="1" dirty="0"/>
          </a:p>
          <a:p>
            <a:pPr algn="r"/>
            <a:r>
              <a:rPr lang="en-US" altLang="ko-KR" b="1" dirty="0"/>
              <a:t>	</a:t>
            </a:r>
            <a:r>
              <a:rPr lang="en-US" altLang="ko-KR" sz="1200" dirty="0"/>
              <a:t>(</a:t>
            </a:r>
            <a:r>
              <a:rPr lang="ko-KR" altLang="en-US" sz="1050" dirty="0"/>
              <a:t>현 재생성 시간 </a:t>
            </a:r>
            <a:r>
              <a:rPr lang="en-US" altLang="ko-KR" sz="1050" dirty="0"/>
              <a:t>1</a:t>
            </a:r>
            <a:r>
              <a:rPr lang="ko-KR" altLang="en-US" sz="1050" dirty="0"/>
              <a:t>분</a:t>
            </a:r>
            <a:r>
              <a:rPr lang="en-US" altLang="ko-KR" sz="1050" dirty="0"/>
              <a:t>)</a:t>
            </a:r>
            <a:r>
              <a:rPr lang="ko-KR" altLang="en-US" sz="1050" dirty="0"/>
              <a:t> </a:t>
            </a:r>
            <a:endParaRPr lang="en-US" altLang="ko-KR" sz="1050" dirty="0"/>
          </a:p>
          <a:p>
            <a:pPr algn="r"/>
            <a:r>
              <a:rPr lang="en-US" altLang="ko-KR" sz="1050" dirty="0"/>
              <a:t>	(</a:t>
            </a:r>
            <a:r>
              <a:rPr lang="ko-KR" altLang="en-US" sz="1050" dirty="0"/>
              <a:t>추후 테스트 시 변경 가능</a:t>
            </a:r>
            <a:r>
              <a:rPr lang="en-US" altLang="ko-KR" sz="1050" dirty="0"/>
              <a:t>)</a:t>
            </a:r>
            <a:r>
              <a:rPr lang="ko-KR" altLang="en-US" sz="1050" dirty="0"/>
              <a:t> </a:t>
            </a:r>
            <a:endParaRPr lang="en-US" altLang="ko-KR" sz="1050" dirty="0"/>
          </a:p>
          <a:p>
            <a:endParaRPr lang="en-US" altLang="ko-KR" dirty="0"/>
          </a:p>
          <a:p>
            <a:r>
              <a:rPr lang="ko-KR" altLang="en-US" b="1" dirty="0"/>
              <a:t>중앙 빨간색 원 몬스터는 경험치와 점수 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재화를 더 제공한다</a:t>
            </a:r>
            <a:r>
              <a:rPr lang="en-US" altLang="ko-KR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7786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45750" y="856343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		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		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78363" y="103876"/>
            <a:ext cx="617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캐릭터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62301" y="171792"/>
            <a:ext cx="578415" cy="578415"/>
          </a:xfrm>
          <a:prstGeom prst="ellipse">
            <a:avLst/>
          </a:prstGeom>
          <a:solidFill>
            <a:srgbClr val="509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PAGE</a:t>
            </a:r>
            <a:r>
              <a:rPr lang="en-US" altLang="ko-KR" sz="1050" b="1" dirty="0"/>
              <a:t>22</a:t>
            </a:r>
            <a:endParaRPr lang="ko-KR" altLang="en-US" sz="1050" b="1" dirty="0"/>
          </a:p>
        </p:txBody>
      </p:sp>
      <p:sp>
        <p:nvSpPr>
          <p:cNvPr id="11" name="타원 10"/>
          <p:cNvSpPr/>
          <p:nvPr/>
        </p:nvSpPr>
        <p:spPr>
          <a:xfrm>
            <a:off x="10232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042337" y="0"/>
            <a:ext cx="0" cy="259753"/>
          </a:xfrm>
          <a:prstGeom prst="line">
            <a:avLst/>
          </a:prstGeom>
          <a:ln>
            <a:gradFill>
              <a:gsLst>
                <a:gs pos="68000">
                  <a:schemeClr val="accent1">
                    <a:lumMod val="5000"/>
                    <a:lumOff val="95000"/>
                  </a:schemeClr>
                </a:gs>
                <a:gs pos="67000">
                  <a:srgbClr val="5097C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6917D61-B79E-4BEB-89D5-AEB91F3AB931}"/>
              </a:ext>
            </a:extLst>
          </p:cNvPr>
          <p:cNvSpPr txBox="1"/>
          <p:nvPr/>
        </p:nvSpPr>
        <p:spPr>
          <a:xfrm>
            <a:off x="1523342" y="2189860"/>
            <a:ext cx="72448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이름 </a:t>
            </a:r>
            <a:r>
              <a:rPr lang="en-US" altLang="ko-KR" b="1" dirty="0"/>
              <a:t>: </a:t>
            </a:r>
            <a:r>
              <a:rPr lang="ko-KR" altLang="en-US" b="1" dirty="0"/>
              <a:t>신비</a:t>
            </a:r>
            <a:r>
              <a:rPr lang="en-US" altLang="ko-KR" b="1" dirty="0"/>
              <a:t>  </a:t>
            </a:r>
          </a:p>
          <a:p>
            <a:endParaRPr lang="en-US" altLang="ko-KR" b="1" dirty="0"/>
          </a:p>
          <a:p>
            <a:r>
              <a:rPr lang="ko-KR" altLang="en-US" b="1" dirty="0"/>
              <a:t>콘셉트 </a:t>
            </a:r>
            <a:r>
              <a:rPr lang="en-US" altLang="ko-KR" b="1" dirty="0"/>
              <a:t>: </a:t>
            </a:r>
            <a:r>
              <a:rPr lang="ko-KR" altLang="en-US" b="1" dirty="0"/>
              <a:t>빛나는 슈퍼 스타가 되고 싶으나</a:t>
            </a:r>
            <a:r>
              <a:rPr lang="en-US" altLang="ko-KR" b="1" dirty="0"/>
              <a:t> </a:t>
            </a:r>
            <a:r>
              <a:rPr lang="ko-KR" altLang="en-US" b="1" dirty="0"/>
              <a:t>무명으로 생을 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	</a:t>
            </a:r>
            <a:r>
              <a:rPr lang="ko-KR" altLang="en-US" b="1" dirty="0"/>
              <a:t>마감하였다</a:t>
            </a:r>
            <a:r>
              <a:rPr lang="en-US" altLang="ko-KR" b="1" dirty="0"/>
              <a:t>. </a:t>
            </a:r>
            <a:r>
              <a:rPr lang="ko-KR" altLang="en-US" b="1" dirty="0"/>
              <a:t>신비는 다시 스타의 꿈을 이루기 </a:t>
            </a:r>
            <a:endParaRPr lang="en-US" altLang="ko-KR" b="1" dirty="0"/>
          </a:p>
          <a:p>
            <a:r>
              <a:rPr lang="en-US" altLang="ko-KR" b="1" dirty="0"/>
              <a:t>	</a:t>
            </a:r>
          </a:p>
          <a:p>
            <a:r>
              <a:rPr lang="en-US" altLang="ko-KR" b="1" dirty="0"/>
              <a:t>	</a:t>
            </a:r>
            <a:r>
              <a:rPr lang="ko-KR" altLang="en-US" b="1" dirty="0"/>
              <a:t>위하여 전투에 참여하게 되었다</a:t>
            </a:r>
            <a:r>
              <a:rPr lang="en-US" altLang="ko-KR" b="1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12E087-6BF8-4159-91AB-6C991CF66D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3956" y="1272666"/>
            <a:ext cx="2609757" cy="44951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E50DFD-8FAE-4791-9784-7FF31255CCB5}"/>
              </a:ext>
            </a:extLst>
          </p:cNvPr>
          <p:cNvSpPr txBox="1"/>
          <p:nvPr/>
        </p:nvSpPr>
        <p:spPr>
          <a:xfrm>
            <a:off x="8263556" y="5463919"/>
            <a:ext cx="31272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13. </a:t>
            </a:r>
            <a:r>
              <a:rPr lang="ko-KR" altLang="en-US" sz="800" dirty="0" err="1">
                <a:solidFill>
                  <a:schemeClr val="bg1"/>
                </a:solidFill>
              </a:rPr>
              <a:t>파라곤</a:t>
            </a:r>
            <a:r>
              <a:rPr lang="ko-KR" altLang="en-US" sz="800" dirty="0">
                <a:solidFill>
                  <a:schemeClr val="bg1"/>
                </a:solidFill>
              </a:rPr>
              <a:t> 신비 </a:t>
            </a:r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출처 </a:t>
            </a:r>
            <a:r>
              <a:rPr lang="en-US" altLang="ko-KR" sz="800" dirty="0">
                <a:solidFill>
                  <a:schemeClr val="bg1"/>
                </a:solidFill>
              </a:rPr>
              <a:t>: https://www.youtube.com/watch?v=bt45D44ZXHI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723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45750" y="865135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b="1" dirty="0">
                <a:solidFill>
                  <a:schemeClr val="tx1"/>
                </a:solidFill>
              </a:rPr>
              <a:t>이름 </a:t>
            </a:r>
            <a:r>
              <a:rPr lang="en-US" altLang="ko-KR" b="1" dirty="0">
                <a:solidFill>
                  <a:schemeClr val="tx1"/>
                </a:solidFill>
              </a:rPr>
              <a:t>: </a:t>
            </a:r>
            <a:r>
              <a:rPr lang="ko-KR" altLang="en-US" b="1" dirty="0">
                <a:solidFill>
                  <a:schemeClr val="tx1"/>
                </a:solidFill>
              </a:rPr>
              <a:t>드래곤</a:t>
            </a:r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ko-KR" altLang="en-US" b="1" dirty="0">
                <a:solidFill>
                  <a:schemeClr val="tx1"/>
                </a:solidFill>
              </a:rPr>
              <a:t>패턴 </a:t>
            </a:r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	1. </a:t>
            </a:r>
            <a:r>
              <a:rPr lang="ko-KR" altLang="en-US" dirty="0">
                <a:solidFill>
                  <a:schemeClr val="tx1"/>
                </a:solidFill>
              </a:rPr>
              <a:t>물어 뜯기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  	2. </a:t>
            </a:r>
            <a:r>
              <a:rPr lang="ko-KR" altLang="en-US" dirty="0">
                <a:solidFill>
                  <a:schemeClr val="tx1"/>
                </a:solidFill>
              </a:rPr>
              <a:t>글라이딩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  	3. </a:t>
            </a:r>
            <a:r>
              <a:rPr lang="ko-KR" altLang="en-US" dirty="0">
                <a:solidFill>
                  <a:schemeClr val="tx1"/>
                </a:solidFill>
              </a:rPr>
              <a:t>불꽃 내뱉기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	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		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78363" y="103876"/>
            <a:ext cx="617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몬스터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62301" y="171792"/>
            <a:ext cx="578415" cy="578415"/>
          </a:xfrm>
          <a:prstGeom prst="ellipse">
            <a:avLst/>
          </a:prstGeom>
          <a:solidFill>
            <a:srgbClr val="509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PAGE</a:t>
            </a:r>
            <a:r>
              <a:rPr lang="en-US" altLang="ko-KR" sz="1050" b="1" dirty="0"/>
              <a:t>23</a:t>
            </a:r>
            <a:endParaRPr lang="ko-KR" altLang="en-US" sz="1050" b="1" dirty="0"/>
          </a:p>
        </p:txBody>
      </p:sp>
      <p:sp>
        <p:nvSpPr>
          <p:cNvPr id="11" name="타원 10"/>
          <p:cNvSpPr/>
          <p:nvPr/>
        </p:nvSpPr>
        <p:spPr>
          <a:xfrm>
            <a:off x="10232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042337" y="0"/>
            <a:ext cx="0" cy="259753"/>
          </a:xfrm>
          <a:prstGeom prst="line">
            <a:avLst/>
          </a:prstGeom>
          <a:ln>
            <a:gradFill>
              <a:gsLst>
                <a:gs pos="68000">
                  <a:schemeClr val="accent1">
                    <a:lumMod val="5000"/>
                    <a:lumOff val="95000"/>
                  </a:schemeClr>
                </a:gs>
                <a:gs pos="67000">
                  <a:srgbClr val="5097C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BD7A8DE0-7E88-402B-87DD-CC9722473A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83609" y="1639152"/>
            <a:ext cx="4395230" cy="35796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321D0E-60B7-4BC3-A191-8D95EEB5CBEB}"/>
              </a:ext>
            </a:extLst>
          </p:cNvPr>
          <p:cNvSpPr txBox="1"/>
          <p:nvPr/>
        </p:nvSpPr>
        <p:spPr>
          <a:xfrm>
            <a:off x="6856289" y="4867663"/>
            <a:ext cx="3751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14. </a:t>
            </a:r>
            <a:r>
              <a:rPr lang="ko-KR" altLang="en-US" sz="800" dirty="0" err="1">
                <a:solidFill>
                  <a:schemeClr val="bg1"/>
                </a:solidFill>
              </a:rPr>
              <a:t>언리얼</a:t>
            </a:r>
            <a:r>
              <a:rPr lang="ko-KR" altLang="en-US" sz="800" dirty="0">
                <a:solidFill>
                  <a:schemeClr val="bg1"/>
                </a:solidFill>
              </a:rPr>
              <a:t> 엔진</a:t>
            </a:r>
            <a:r>
              <a:rPr lang="en-US" altLang="ko-KR" sz="800" dirty="0">
                <a:solidFill>
                  <a:schemeClr val="bg1"/>
                </a:solidFill>
              </a:rPr>
              <a:t>4</a:t>
            </a:r>
            <a:r>
              <a:rPr lang="ko-KR" altLang="en-US" sz="800" dirty="0">
                <a:solidFill>
                  <a:schemeClr val="bg1"/>
                </a:solidFill>
              </a:rPr>
              <a:t> 사막 </a:t>
            </a:r>
            <a:r>
              <a:rPr lang="ko-KR" altLang="en-US" sz="800" dirty="0" err="1">
                <a:solidFill>
                  <a:schemeClr val="bg1"/>
                </a:solidFill>
              </a:rPr>
              <a:t>드랜곤</a:t>
            </a:r>
            <a:r>
              <a:rPr lang="ko-KR" altLang="en-US" sz="800" dirty="0">
                <a:solidFill>
                  <a:schemeClr val="bg1"/>
                </a:solidFill>
              </a:rPr>
              <a:t> </a:t>
            </a:r>
            <a:r>
              <a:rPr lang="ko-KR" altLang="en-US" sz="800" dirty="0" err="1">
                <a:solidFill>
                  <a:schemeClr val="bg1"/>
                </a:solidFill>
              </a:rPr>
              <a:t>에셋</a:t>
            </a:r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출처 </a:t>
            </a:r>
            <a:r>
              <a:rPr lang="en-US" altLang="ko-KR" sz="800" dirty="0">
                <a:solidFill>
                  <a:schemeClr val="bg1"/>
                </a:solidFill>
              </a:rPr>
              <a:t>: https://www.unrealengine.com/marketplace/desert-dragon</a:t>
            </a:r>
          </a:p>
        </p:txBody>
      </p:sp>
    </p:spTree>
    <p:extLst>
      <p:ext uri="{BB962C8B-B14F-4D97-AF65-F5344CB8AC3E}">
        <p14:creationId xmlns:p14="http://schemas.microsoft.com/office/powerpoint/2010/main" val="798271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45750" y="856343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>
                <a:solidFill>
                  <a:schemeClr val="tx1"/>
                </a:solidFill>
              </a:rPr>
              <a:t>게임 </a:t>
            </a:r>
            <a:r>
              <a:rPr lang="en-US" altLang="ko-KR" dirty="0">
                <a:solidFill>
                  <a:schemeClr val="tx1"/>
                </a:solidFill>
              </a:rPr>
              <a:t>UI </a:t>
            </a:r>
            <a:r>
              <a:rPr lang="ko-KR" altLang="en-US" dirty="0">
                <a:solidFill>
                  <a:schemeClr val="tx1"/>
                </a:solidFill>
              </a:rPr>
              <a:t>부분을 추가 할 것이다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>
                <a:solidFill>
                  <a:schemeClr val="tx1"/>
                </a:solidFill>
              </a:rPr>
              <a:t>캐릭터에 대한 상세 설명 </a:t>
            </a:r>
            <a:r>
              <a:rPr lang="en-US" altLang="ko-KR" dirty="0">
                <a:solidFill>
                  <a:schemeClr val="tx1"/>
                </a:solidFill>
              </a:rPr>
              <a:t>(ex</a:t>
            </a:r>
            <a:r>
              <a:rPr lang="ko-KR" altLang="en-US" dirty="0">
                <a:solidFill>
                  <a:schemeClr val="tx1"/>
                </a:solidFill>
              </a:rPr>
              <a:t> 스킬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상세 설명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을 추가 할 것이다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>
                <a:solidFill>
                  <a:schemeClr val="tx1"/>
                </a:solidFill>
              </a:rPr>
              <a:t>아이템의 특수한 스킬에 대한 상세 설명을 추가 할 것이다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>
                <a:solidFill>
                  <a:schemeClr val="tx1"/>
                </a:solidFill>
              </a:rPr>
              <a:t>상세한 키보드 세팅에 대하여 서술할 것 이다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>
                <a:solidFill>
                  <a:schemeClr val="tx1"/>
                </a:solidFill>
              </a:rPr>
              <a:t>캐릭터에 종류를 추가 할 것이다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>
                <a:solidFill>
                  <a:schemeClr val="tx1"/>
                </a:solidFill>
              </a:rPr>
              <a:t>몬스터의 종류를 추가 할 것이다</a:t>
            </a:r>
            <a:r>
              <a:rPr lang="en-US" altLang="ko-KR" dirty="0">
                <a:solidFill>
                  <a:schemeClr val="tx1"/>
                </a:solidFill>
              </a:rPr>
              <a:t>.				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78362" y="103876"/>
            <a:ext cx="76865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차후 작성할 기말 기획서 제작 계획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62301" y="171792"/>
            <a:ext cx="578415" cy="578415"/>
          </a:xfrm>
          <a:prstGeom prst="ellipse">
            <a:avLst/>
          </a:prstGeom>
          <a:solidFill>
            <a:srgbClr val="509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PAGE</a:t>
            </a:r>
            <a:r>
              <a:rPr lang="en-US" altLang="ko-KR" sz="1050" b="1" dirty="0"/>
              <a:t>24</a:t>
            </a:r>
            <a:endParaRPr lang="ko-KR" altLang="en-US" sz="1050" b="1" dirty="0"/>
          </a:p>
        </p:txBody>
      </p:sp>
      <p:sp>
        <p:nvSpPr>
          <p:cNvPr id="11" name="타원 10"/>
          <p:cNvSpPr/>
          <p:nvPr/>
        </p:nvSpPr>
        <p:spPr>
          <a:xfrm>
            <a:off x="10232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042337" y="0"/>
            <a:ext cx="0" cy="259753"/>
          </a:xfrm>
          <a:prstGeom prst="line">
            <a:avLst/>
          </a:prstGeom>
          <a:ln>
            <a:gradFill>
              <a:gsLst>
                <a:gs pos="68000">
                  <a:schemeClr val="accent1">
                    <a:lumMod val="5000"/>
                    <a:lumOff val="95000"/>
                  </a:schemeClr>
                </a:gs>
                <a:gs pos="67000">
                  <a:srgbClr val="5097C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AF14626-C2BD-422C-96A3-1D94B3865D10}"/>
              </a:ext>
            </a:extLst>
          </p:cNvPr>
          <p:cNvSpPr txBox="1"/>
          <p:nvPr/>
        </p:nvSpPr>
        <p:spPr>
          <a:xfrm>
            <a:off x="949623" y="1327638"/>
            <a:ext cx="2611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상단 일 수록 중요도가 높다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7800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45750" y="856343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		~ 10</a:t>
            </a:r>
            <a:r>
              <a:rPr lang="ko-KR" altLang="en-US" dirty="0">
                <a:solidFill>
                  <a:schemeClr val="tx1"/>
                </a:solidFill>
              </a:rPr>
              <a:t>월 </a:t>
            </a:r>
            <a:r>
              <a:rPr lang="en-US" altLang="ko-KR" dirty="0">
                <a:solidFill>
                  <a:schemeClr val="tx1"/>
                </a:solidFill>
              </a:rPr>
              <a:t>7</a:t>
            </a:r>
            <a:r>
              <a:rPr lang="ko-KR" altLang="en-US" dirty="0">
                <a:solidFill>
                  <a:schemeClr val="tx1"/>
                </a:solidFill>
              </a:rPr>
              <a:t>일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액션 </a:t>
            </a:r>
            <a:r>
              <a:rPr lang="en-US" altLang="ko-KR" dirty="0">
                <a:solidFill>
                  <a:schemeClr val="tx1"/>
                </a:solidFill>
              </a:rPr>
              <a:t>RPG</a:t>
            </a:r>
            <a:r>
              <a:rPr lang="ko-KR" altLang="en-US" dirty="0">
                <a:solidFill>
                  <a:schemeClr val="tx1"/>
                </a:solidFill>
              </a:rPr>
              <a:t>를 위한 간단한 기획서를 </a:t>
            </a:r>
            <a:r>
              <a:rPr lang="en-US" altLang="ko-KR" dirty="0">
                <a:solidFill>
                  <a:schemeClr val="tx1"/>
                </a:solidFill>
              </a:rPr>
              <a:t>word</a:t>
            </a:r>
            <a:r>
              <a:rPr lang="ko-KR" altLang="en-US" dirty="0">
                <a:solidFill>
                  <a:schemeClr val="tx1"/>
                </a:solidFill>
              </a:rPr>
              <a:t>로 작성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	~ 10</a:t>
            </a:r>
            <a:r>
              <a:rPr lang="ko-KR" altLang="en-US" dirty="0">
                <a:solidFill>
                  <a:schemeClr val="tx1"/>
                </a:solidFill>
              </a:rPr>
              <a:t>월 </a:t>
            </a:r>
            <a:r>
              <a:rPr lang="en-US" altLang="ko-KR" dirty="0">
                <a:solidFill>
                  <a:schemeClr val="tx1"/>
                </a:solidFill>
              </a:rPr>
              <a:t>14</a:t>
            </a:r>
            <a:r>
              <a:rPr lang="ko-KR" altLang="en-US" dirty="0">
                <a:solidFill>
                  <a:schemeClr val="tx1"/>
                </a:solidFill>
              </a:rPr>
              <a:t>일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액션 </a:t>
            </a:r>
            <a:r>
              <a:rPr lang="en-US" altLang="ko-KR" dirty="0">
                <a:solidFill>
                  <a:schemeClr val="tx1"/>
                </a:solidFill>
              </a:rPr>
              <a:t>RPG</a:t>
            </a:r>
            <a:r>
              <a:rPr lang="ko-KR" altLang="en-US" dirty="0">
                <a:solidFill>
                  <a:schemeClr val="tx1"/>
                </a:solidFill>
              </a:rPr>
              <a:t>에서 팀 대전 게임으로 의도 변경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	~ 10</a:t>
            </a:r>
            <a:r>
              <a:rPr lang="ko-KR" altLang="en-US" dirty="0">
                <a:solidFill>
                  <a:schemeClr val="tx1"/>
                </a:solidFill>
              </a:rPr>
              <a:t>월 </a:t>
            </a:r>
            <a:r>
              <a:rPr lang="en-US" altLang="ko-KR" dirty="0">
                <a:solidFill>
                  <a:schemeClr val="tx1"/>
                </a:solidFill>
              </a:rPr>
              <a:t>17</a:t>
            </a:r>
            <a:r>
              <a:rPr lang="ko-KR" altLang="en-US" dirty="0">
                <a:solidFill>
                  <a:schemeClr val="tx1"/>
                </a:solidFill>
              </a:rPr>
              <a:t>일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팀 대전 게임에 대한 기획서를 간단히 </a:t>
            </a:r>
            <a:r>
              <a:rPr lang="en-US" altLang="ko-KR" dirty="0">
                <a:solidFill>
                  <a:schemeClr val="tx1"/>
                </a:solidFill>
              </a:rPr>
              <a:t>word</a:t>
            </a:r>
            <a:r>
              <a:rPr lang="ko-KR" altLang="en-US" dirty="0">
                <a:solidFill>
                  <a:schemeClr val="tx1"/>
                </a:solidFill>
              </a:rPr>
              <a:t>로 작성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	~ 11</a:t>
            </a:r>
            <a:r>
              <a:rPr lang="ko-KR" altLang="en-US" dirty="0">
                <a:solidFill>
                  <a:schemeClr val="tx1"/>
                </a:solidFill>
              </a:rPr>
              <a:t>월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일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맵 구성 변경 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	~ 11</a:t>
            </a:r>
            <a:r>
              <a:rPr lang="ko-KR" altLang="en-US" dirty="0">
                <a:solidFill>
                  <a:schemeClr val="tx1"/>
                </a:solidFill>
              </a:rPr>
              <a:t>월 </a:t>
            </a:r>
            <a:r>
              <a:rPr lang="en-US" altLang="ko-KR" dirty="0">
                <a:solidFill>
                  <a:schemeClr val="tx1"/>
                </a:solidFill>
              </a:rPr>
              <a:t>6</a:t>
            </a:r>
            <a:r>
              <a:rPr lang="ko-KR" altLang="en-US" dirty="0">
                <a:solidFill>
                  <a:schemeClr val="tx1"/>
                </a:solidFill>
              </a:rPr>
              <a:t>일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팀 대전 게임에 대한 기획서를 </a:t>
            </a:r>
            <a:r>
              <a:rPr lang="en-US" altLang="ko-KR" dirty="0">
                <a:solidFill>
                  <a:schemeClr val="tx1"/>
                </a:solidFill>
              </a:rPr>
              <a:t>ppt</a:t>
            </a:r>
            <a:r>
              <a:rPr lang="ko-KR" altLang="en-US" dirty="0">
                <a:solidFill>
                  <a:schemeClr val="tx1"/>
                </a:solidFill>
              </a:rPr>
              <a:t>로 작성  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78363" y="103876"/>
            <a:ext cx="617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코멘트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62301" y="171792"/>
            <a:ext cx="578415" cy="578415"/>
          </a:xfrm>
          <a:prstGeom prst="ellipse">
            <a:avLst/>
          </a:prstGeom>
          <a:solidFill>
            <a:srgbClr val="509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PAGE</a:t>
            </a:r>
            <a:r>
              <a:rPr lang="en-US" altLang="ko-KR" sz="1050" b="1" dirty="0"/>
              <a:t>25</a:t>
            </a:r>
            <a:endParaRPr lang="ko-KR" altLang="en-US" sz="1050" b="1" dirty="0"/>
          </a:p>
        </p:txBody>
      </p:sp>
      <p:sp>
        <p:nvSpPr>
          <p:cNvPr id="11" name="타원 10"/>
          <p:cNvSpPr/>
          <p:nvPr/>
        </p:nvSpPr>
        <p:spPr>
          <a:xfrm>
            <a:off x="10232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042337" y="0"/>
            <a:ext cx="0" cy="259753"/>
          </a:xfrm>
          <a:prstGeom prst="line">
            <a:avLst/>
          </a:prstGeom>
          <a:ln>
            <a:gradFill>
              <a:gsLst>
                <a:gs pos="68000">
                  <a:schemeClr val="accent1">
                    <a:lumMod val="5000"/>
                    <a:lumOff val="95000"/>
                  </a:schemeClr>
                </a:gs>
                <a:gs pos="67000">
                  <a:srgbClr val="5097C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9759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94592" y="856343"/>
            <a:ext cx="10354347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	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>
                <a:solidFill>
                  <a:schemeClr val="tx1"/>
                </a:solidFill>
              </a:rPr>
              <a:t>기한을 착각 하여 </a:t>
            </a:r>
            <a:r>
              <a:rPr lang="en-US" altLang="ko-KR" dirty="0">
                <a:solidFill>
                  <a:schemeClr val="tx1"/>
                </a:solidFill>
              </a:rPr>
              <a:t>11</a:t>
            </a:r>
            <a:r>
              <a:rPr lang="ko-KR" altLang="en-US" dirty="0">
                <a:solidFill>
                  <a:schemeClr val="tx1"/>
                </a:solidFill>
              </a:rPr>
              <a:t>월 </a:t>
            </a:r>
            <a:r>
              <a:rPr lang="en-US" altLang="ko-KR" dirty="0">
                <a:solidFill>
                  <a:schemeClr val="tx1"/>
                </a:solidFill>
              </a:rPr>
              <a:t>8</a:t>
            </a:r>
            <a:r>
              <a:rPr lang="ko-KR" altLang="en-US" dirty="0">
                <a:solidFill>
                  <a:schemeClr val="tx1"/>
                </a:solidFill>
              </a:rPr>
              <a:t>일까지 제출 시간 인 줄 알고 계획을 잡았다가 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11</a:t>
            </a:r>
            <a:r>
              <a:rPr lang="ko-KR" altLang="en-US" dirty="0">
                <a:solidFill>
                  <a:schemeClr val="tx1"/>
                </a:solidFill>
              </a:rPr>
              <a:t>월 </a:t>
            </a:r>
            <a:r>
              <a:rPr lang="en-US" altLang="ko-KR" dirty="0">
                <a:solidFill>
                  <a:schemeClr val="tx1"/>
                </a:solidFill>
              </a:rPr>
              <a:t>7</a:t>
            </a:r>
            <a:r>
              <a:rPr lang="ko-KR" altLang="en-US" dirty="0">
                <a:solidFill>
                  <a:schemeClr val="tx1"/>
                </a:solidFill>
              </a:rPr>
              <a:t>일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이전 인 것을 뒤늦게 알고 급하게 하는데 심지어 가지고 있는 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>
                <a:solidFill>
                  <a:schemeClr val="tx1"/>
                </a:solidFill>
              </a:rPr>
              <a:t>외장하드가 고장 나서  </a:t>
            </a:r>
            <a:r>
              <a:rPr lang="en-US" altLang="ko-KR" dirty="0">
                <a:solidFill>
                  <a:schemeClr val="tx1"/>
                </a:solidFill>
              </a:rPr>
              <a:t>UI</a:t>
            </a:r>
            <a:r>
              <a:rPr lang="ko-KR" altLang="en-US" dirty="0">
                <a:solidFill>
                  <a:schemeClr val="tx1"/>
                </a:solidFill>
              </a:rPr>
              <a:t> 작업과 캐릭터 상세 서술을 하지 못하였다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>
                <a:solidFill>
                  <a:schemeClr val="tx1"/>
                </a:solidFill>
              </a:rPr>
              <a:t>기한을 좀 넉넉히 잡고 주말에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모두 끝낼 걸 이라는 생각이 들었다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				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78363" y="103876"/>
            <a:ext cx="617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후기 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62301" y="171792"/>
            <a:ext cx="578415" cy="578415"/>
          </a:xfrm>
          <a:prstGeom prst="ellipse">
            <a:avLst/>
          </a:prstGeom>
          <a:solidFill>
            <a:srgbClr val="509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PAGE</a:t>
            </a:r>
            <a:r>
              <a:rPr lang="en-US" altLang="ko-KR" sz="1050" b="1" dirty="0"/>
              <a:t>26</a:t>
            </a:r>
            <a:endParaRPr lang="ko-KR" altLang="en-US" sz="1050" b="1" dirty="0"/>
          </a:p>
        </p:txBody>
      </p:sp>
      <p:sp>
        <p:nvSpPr>
          <p:cNvPr id="11" name="타원 10"/>
          <p:cNvSpPr/>
          <p:nvPr/>
        </p:nvSpPr>
        <p:spPr>
          <a:xfrm>
            <a:off x="10232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042337" y="0"/>
            <a:ext cx="0" cy="259753"/>
          </a:xfrm>
          <a:prstGeom prst="line">
            <a:avLst/>
          </a:prstGeom>
          <a:ln>
            <a:gradFill>
              <a:gsLst>
                <a:gs pos="68000">
                  <a:schemeClr val="accent1">
                    <a:lumMod val="5000"/>
                    <a:lumOff val="95000"/>
                  </a:schemeClr>
                </a:gs>
                <a:gs pos="67000">
                  <a:srgbClr val="5097C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16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62301" y="856343"/>
            <a:ext cx="10286638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				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78363" y="103876"/>
            <a:ext cx="617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참고 문헌 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62301" y="171792"/>
            <a:ext cx="578415" cy="578415"/>
          </a:xfrm>
          <a:prstGeom prst="ellipse">
            <a:avLst/>
          </a:prstGeom>
          <a:solidFill>
            <a:srgbClr val="509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PAGE</a:t>
            </a:r>
            <a:r>
              <a:rPr lang="en-US" altLang="ko-KR" sz="1050" b="1" dirty="0"/>
              <a:t>27</a:t>
            </a:r>
            <a:endParaRPr lang="ko-KR" altLang="en-US" sz="1050" b="1" dirty="0"/>
          </a:p>
        </p:txBody>
      </p:sp>
      <p:sp>
        <p:nvSpPr>
          <p:cNvPr id="11" name="타원 10"/>
          <p:cNvSpPr/>
          <p:nvPr/>
        </p:nvSpPr>
        <p:spPr>
          <a:xfrm>
            <a:off x="10232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042337" y="0"/>
            <a:ext cx="0" cy="259753"/>
          </a:xfrm>
          <a:prstGeom prst="line">
            <a:avLst/>
          </a:prstGeom>
          <a:ln>
            <a:gradFill>
              <a:gsLst>
                <a:gs pos="68000">
                  <a:schemeClr val="accent1">
                    <a:lumMod val="5000"/>
                    <a:lumOff val="95000"/>
                  </a:schemeClr>
                </a:gs>
                <a:gs pos="67000">
                  <a:srgbClr val="5097C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6E42D5F-FDCE-4731-AFC6-E09AE61DE81D}"/>
              </a:ext>
            </a:extLst>
          </p:cNvPr>
          <p:cNvSpPr txBox="1"/>
          <p:nvPr/>
        </p:nvSpPr>
        <p:spPr>
          <a:xfrm>
            <a:off x="927894" y="1312935"/>
            <a:ext cx="10333487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/>
              <a:t>체스사진 </a:t>
            </a:r>
            <a:r>
              <a:rPr lang="en-US" altLang="ko-KR" sz="1200" dirty="0"/>
              <a:t>			</a:t>
            </a:r>
            <a:r>
              <a:rPr lang="ko-KR" altLang="en-US" sz="1200" dirty="0"/>
              <a:t>출처 </a:t>
            </a:r>
            <a:r>
              <a:rPr lang="en-US" altLang="ko-KR" sz="1200" dirty="0"/>
              <a:t>: https://pixabay.com/ko </a:t>
            </a:r>
            <a:r>
              <a:rPr lang="ko-KR" altLang="en-US" sz="1200" dirty="0"/>
              <a:t>전투</a:t>
            </a:r>
            <a:r>
              <a:rPr lang="en-US" altLang="ko-KR" sz="1200" dirty="0"/>
              <a:t>-</a:t>
            </a:r>
            <a:r>
              <a:rPr lang="ko-KR" altLang="en-US" sz="1200" dirty="0"/>
              <a:t>체스</a:t>
            </a:r>
            <a:r>
              <a:rPr lang="en-US" altLang="ko-KR" sz="1200" dirty="0"/>
              <a:t>-</a:t>
            </a:r>
            <a:r>
              <a:rPr lang="ko-KR" altLang="en-US" sz="1200" dirty="0"/>
              <a:t>장군</a:t>
            </a:r>
            <a:r>
              <a:rPr lang="en-US" altLang="ko-KR" sz="1200" dirty="0"/>
              <a:t>-</a:t>
            </a:r>
            <a:r>
              <a:rPr lang="ko-KR" altLang="en-US" sz="1200" dirty="0"/>
              <a:t>흐림 보드</a:t>
            </a:r>
            <a:r>
              <a:rPr lang="en-US" altLang="ko-KR" sz="1200" dirty="0"/>
              <a:t>-</a:t>
            </a:r>
            <a:r>
              <a:rPr lang="ko-KR" altLang="en-US" sz="1200" dirty="0"/>
              <a:t>게임</a:t>
            </a:r>
            <a:r>
              <a:rPr lang="en-US" altLang="ko-KR" sz="1200" dirty="0"/>
              <a:t>-</a:t>
            </a:r>
            <a:r>
              <a:rPr lang="ko-KR" altLang="en-US" sz="1200" dirty="0"/>
              <a:t>도전</a:t>
            </a:r>
            <a:r>
              <a:rPr lang="en-US" altLang="ko-KR" sz="1200" dirty="0"/>
              <a:t>-</a:t>
            </a:r>
            <a:r>
              <a:rPr lang="ko-KR" altLang="en-US" sz="1200" dirty="0"/>
              <a:t>체스</a:t>
            </a:r>
            <a:r>
              <a:rPr lang="en-US" altLang="ko-KR" sz="1200" dirty="0"/>
              <a:t>-</a:t>
            </a:r>
            <a:r>
              <a:rPr lang="ko-KR" altLang="en-US" sz="1200" dirty="0"/>
              <a:t>조각</a:t>
            </a:r>
            <a:r>
              <a:rPr lang="en-US" altLang="ko-KR" sz="1200" dirty="0"/>
              <a:t>-</a:t>
            </a:r>
            <a:r>
              <a:rPr lang="ko-KR" altLang="en-US" sz="1200" dirty="0"/>
              <a:t>근접</a:t>
            </a:r>
            <a:r>
              <a:rPr lang="en-US" altLang="ko-KR" sz="1200" dirty="0"/>
              <a:t>-1846807/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2. </a:t>
            </a:r>
            <a:r>
              <a:rPr lang="ko-KR" altLang="en-US" sz="1200" dirty="0"/>
              <a:t>몬스터 헌터 온라인 스크린샷 </a:t>
            </a:r>
            <a:r>
              <a:rPr lang="en-US" altLang="ko-KR" sz="1200" dirty="0"/>
              <a:t>	</a:t>
            </a:r>
            <a:r>
              <a:rPr lang="ko-KR" altLang="en-US" sz="1200" dirty="0"/>
              <a:t>출처 </a:t>
            </a:r>
            <a:r>
              <a:rPr lang="en-US" altLang="ko-KR" sz="1200" dirty="0"/>
              <a:t>: </a:t>
            </a:r>
            <a:r>
              <a:rPr lang="en-US" altLang="ko-KR" sz="1200" dirty="0">
                <a:hlinkClick r:id="rId10"/>
              </a:rPr>
              <a:t>https://blog.naver.com/ssb0729/221077373212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3. </a:t>
            </a:r>
            <a:r>
              <a:rPr lang="ko-KR" altLang="en-US" sz="1200" dirty="0"/>
              <a:t>롤 </a:t>
            </a:r>
            <a:r>
              <a:rPr lang="ko-KR" altLang="en-US" sz="1200" dirty="0" err="1"/>
              <a:t>펜타킬</a:t>
            </a:r>
            <a:r>
              <a:rPr lang="ko-KR" altLang="en-US" sz="1200" dirty="0"/>
              <a:t>  </a:t>
            </a:r>
            <a:r>
              <a:rPr lang="en-US" altLang="ko-KR" sz="1200" dirty="0"/>
              <a:t>		</a:t>
            </a:r>
            <a:r>
              <a:rPr lang="ko-KR" altLang="en-US" sz="1200" dirty="0"/>
              <a:t>출처 </a:t>
            </a:r>
            <a:r>
              <a:rPr lang="en-US" altLang="ko-KR" sz="1200" dirty="0"/>
              <a:t>: </a:t>
            </a:r>
            <a:r>
              <a:rPr lang="en-US" altLang="ko-KR" sz="1200" dirty="0">
                <a:hlinkClick r:id="rId11"/>
              </a:rPr>
              <a:t>https://www.youtube.com/watch?v=eS4X8m8kdXI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4. </a:t>
            </a:r>
            <a:r>
              <a:rPr lang="ko-KR" altLang="en-US" sz="1200" dirty="0"/>
              <a:t>메이플스토리 레벨 업  </a:t>
            </a:r>
            <a:r>
              <a:rPr lang="en-US" altLang="ko-KR" sz="1200" dirty="0"/>
              <a:t>		</a:t>
            </a:r>
            <a:r>
              <a:rPr lang="ko-KR" altLang="en-US" sz="1200" dirty="0"/>
              <a:t>출처 </a:t>
            </a:r>
            <a:r>
              <a:rPr lang="en-US" altLang="ko-KR" sz="1200" dirty="0"/>
              <a:t>:http://www.inven.co.kr/mobile/board/powerbbs.php?come_idx=2299&amp;my=chu&amp;p=3&amp;l=509669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5. </a:t>
            </a:r>
            <a:r>
              <a:rPr lang="ko-KR" altLang="en-US" sz="1200" dirty="0"/>
              <a:t>퍼즐 앤 드래곤  </a:t>
            </a:r>
            <a:r>
              <a:rPr lang="en-US" altLang="ko-KR" sz="1200" dirty="0"/>
              <a:t>		</a:t>
            </a:r>
            <a:r>
              <a:rPr lang="ko-KR" altLang="en-US" sz="1200" dirty="0"/>
              <a:t>출처 </a:t>
            </a:r>
            <a:r>
              <a:rPr lang="en-US" altLang="ko-KR" sz="1200" dirty="0"/>
              <a:t>: https://blog.naver.com/hws_top/90158870585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6. </a:t>
            </a:r>
            <a:r>
              <a:rPr lang="ko-KR" altLang="en-US" sz="1200" dirty="0"/>
              <a:t>리그 오브 레전드 게임 내 상점 </a:t>
            </a:r>
            <a:r>
              <a:rPr lang="en-US" altLang="ko-KR" sz="1200" dirty="0"/>
              <a:t>UI 	</a:t>
            </a:r>
            <a:r>
              <a:rPr lang="ko-KR" altLang="en-US" sz="1200" dirty="0"/>
              <a:t>출처 </a:t>
            </a:r>
            <a:r>
              <a:rPr lang="en-US" altLang="ko-KR" sz="1200" dirty="0"/>
              <a:t>: https://blog.naver.com/roter1234/185390096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7. </a:t>
            </a:r>
            <a:r>
              <a:rPr lang="ko-KR" altLang="en-US" sz="1200" dirty="0"/>
              <a:t>던전 앤 파이터</a:t>
            </a:r>
            <a:r>
              <a:rPr lang="en-US" altLang="ko-KR" sz="1200" dirty="0"/>
              <a:t>		</a:t>
            </a:r>
            <a:r>
              <a:rPr lang="ko-KR" altLang="en-US" sz="1200" dirty="0"/>
              <a:t>출처</a:t>
            </a:r>
            <a:r>
              <a:rPr lang="en-US" altLang="ko-KR" sz="1200" dirty="0"/>
              <a:t> :</a:t>
            </a:r>
            <a:r>
              <a:rPr lang="ko-KR" altLang="en-US" sz="1200" dirty="0"/>
              <a:t>던전 앤 파이터 스크린샷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8. </a:t>
            </a:r>
            <a:r>
              <a:rPr lang="ko-KR" altLang="en-US" sz="1200" dirty="0"/>
              <a:t>리그 오브 레전드 </a:t>
            </a:r>
            <a:r>
              <a:rPr lang="ko-KR" altLang="en-US" sz="1200" dirty="0" err="1"/>
              <a:t>존야의</a:t>
            </a:r>
            <a:r>
              <a:rPr lang="ko-KR" altLang="en-US" sz="1200" dirty="0"/>
              <a:t> 모래시계</a:t>
            </a:r>
            <a:r>
              <a:rPr lang="en-US" altLang="ko-KR" sz="1200" dirty="0"/>
              <a:t>	</a:t>
            </a:r>
            <a:r>
              <a:rPr lang="ko-KR" altLang="en-US" sz="1200" dirty="0"/>
              <a:t>출처 </a:t>
            </a:r>
            <a:r>
              <a:rPr lang="en-US" altLang="ko-KR" sz="1200" dirty="0"/>
              <a:t>: </a:t>
            </a:r>
            <a:r>
              <a:rPr lang="ko-KR" altLang="en-US" sz="1200" dirty="0"/>
              <a:t>리그 오브 레전드 스크린샷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9. </a:t>
            </a:r>
            <a:r>
              <a:rPr lang="ko-KR" altLang="en-US" sz="1200" dirty="0" err="1"/>
              <a:t>사이퍼즈</a:t>
            </a:r>
            <a:r>
              <a:rPr lang="ko-KR" altLang="en-US" sz="1200" dirty="0"/>
              <a:t> 플레이 화면</a:t>
            </a:r>
            <a:r>
              <a:rPr lang="en-US" altLang="ko-KR" sz="1200" dirty="0"/>
              <a:t>		</a:t>
            </a:r>
            <a:r>
              <a:rPr lang="ko-KR" altLang="en-US" sz="1200" dirty="0"/>
              <a:t>출처 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사이퍼즈</a:t>
            </a:r>
            <a:r>
              <a:rPr lang="ko-KR" altLang="en-US" sz="1200" dirty="0"/>
              <a:t> 스크린샷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10 </a:t>
            </a:r>
            <a:r>
              <a:rPr lang="ko-KR" altLang="en-US" sz="1200" dirty="0"/>
              <a:t>키보드 </a:t>
            </a:r>
            <a:r>
              <a:rPr lang="en-US" altLang="ko-KR" sz="1200" dirty="0"/>
              <a:t>			</a:t>
            </a:r>
            <a:r>
              <a:rPr lang="ko-KR" altLang="en-US" sz="1200" dirty="0"/>
              <a:t>출처 </a:t>
            </a:r>
            <a:r>
              <a:rPr lang="en-US" altLang="ko-KR" sz="1200" dirty="0"/>
              <a:t>: </a:t>
            </a:r>
            <a:r>
              <a:rPr lang="en-US" altLang="ko-KR" sz="1200" dirty="0">
                <a:hlinkClick r:id="rId12"/>
              </a:rPr>
              <a:t>https://pixabay.com/ko//</a:t>
            </a:r>
            <a:r>
              <a:rPr lang="ko-KR" altLang="en-US" sz="1200" dirty="0">
                <a:hlinkClick r:id="rId12"/>
              </a:rPr>
              <a:t>키보드</a:t>
            </a:r>
            <a:r>
              <a:rPr lang="en-US" altLang="ko-KR" sz="1200" dirty="0">
                <a:hlinkClick r:id="rId12"/>
              </a:rPr>
              <a:t>-</a:t>
            </a:r>
            <a:r>
              <a:rPr lang="ko-KR" altLang="en-US" sz="1200" dirty="0">
                <a:hlinkClick r:id="rId12"/>
              </a:rPr>
              <a:t>열쇠</a:t>
            </a:r>
            <a:r>
              <a:rPr lang="en-US" altLang="ko-KR" sz="1200" dirty="0">
                <a:hlinkClick r:id="rId12"/>
              </a:rPr>
              <a:t>-</a:t>
            </a:r>
            <a:r>
              <a:rPr lang="ko-KR" altLang="en-US" sz="1200" dirty="0">
                <a:hlinkClick r:id="rId12"/>
              </a:rPr>
              <a:t>컴퓨터</a:t>
            </a:r>
            <a:r>
              <a:rPr lang="en-US" altLang="ko-KR" sz="1200" dirty="0">
                <a:hlinkClick r:id="rId12"/>
              </a:rPr>
              <a:t>-</a:t>
            </a:r>
            <a:r>
              <a:rPr lang="ko-KR" altLang="en-US" sz="1200" dirty="0">
                <a:hlinkClick r:id="rId12"/>
              </a:rPr>
              <a:t>하드웨어</a:t>
            </a:r>
            <a:r>
              <a:rPr lang="en-US" altLang="ko-KR" sz="1200" dirty="0">
                <a:hlinkClick r:id="rId12"/>
              </a:rPr>
              <a:t>-</a:t>
            </a:r>
            <a:r>
              <a:rPr lang="ko-KR" altLang="en-US" sz="1200" dirty="0">
                <a:hlinkClick r:id="rId12"/>
              </a:rPr>
              <a:t>주변</a:t>
            </a:r>
            <a:r>
              <a:rPr lang="en-US" altLang="ko-KR" sz="1200" dirty="0">
                <a:hlinkClick r:id="rId12"/>
              </a:rPr>
              <a:t>-</a:t>
            </a:r>
            <a:r>
              <a:rPr lang="ko-KR" altLang="en-US" sz="1200" dirty="0">
                <a:hlinkClick r:id="rId12"/>
              </a:rPr>
              <a:t>장치</a:t>
            </a:r>
            <a:r>
              <a:rPr lang="en-US" altLang="ko-KR" sz="1200" dirty="0">
                <a:hlinkClick r:id="rId12"/>
              </a:rPr>
              <a:t>-</a:t>
            </a:r>
            <a:r>
              <a:rPr lang="ko-KR" altLang="en-US" sz="1200" dirty="0">
                <a:hlinkClick r:id="rId12"/>
              </a:rPr>
              <a:t>전자</a:t>
            </a:r>
            <a:r>
              <a:rPr lang="en-US" altLang="ko-KR" sz="1200" dirty="0">
                <a:hlinkClick r:id="rId12"/>
              </a:rPr>
              <a:t>-</a:t>
            </a:r>
            <a:r>
              <a:rPr lang="ko-KR" altLang="en-US" sz="1200" dirty="0">
                <a:hlinkClick r:id="rId12"/>
              </a:rPr>
              <a:t>제품</a:t>
            </a:r>
            <a:r>
              <a:rPr lang="en-US" altLang="ko-KR" sz="1200" dirty="0">
                <a:hlinkClick r:id="rId12"/>
              </a:rPr>
              <a:t>-162134/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11. </a:t>
            </a:r>
            <a:r>
              <a:rPr lang="ko-KR" altLang="en-US" sz="1200" dirty="0"/>
              <a:t>마우스</a:t>
            </a:r>
            <a:r>
              <a:rPr lang="en-US" altLang="ko-KR" sz="1200" dirty="0"/>
              <a:t>			</a:t>
            </a:r>
            <a:r>
              <a:rPr lang="ko-KR" altLang="en-US" sz="1200" dirty="0"/>
              <a:t>출처 </a:t>
            </a:r>
            <a:r>
              <a:rPr lang="en-US" altLang="ko-KR" sz="1200" dirty="0"/>
              <a:t>https://pixabay.com/ko//</a:t>
            </a:r>
            <a:r>
              <a:rPr lang="ko-KR" altLang="en-US" sz="1200" dirty="0"/>
              <a:t>마우스</a:t>
            </a:r>
            <a:r>
              <a:rPr lang="en-US" altLang="ko-KR" sz="1200" dirty="0"/>
              <a:t>-</a:t>
            </a:r>
            <a:r>
              <a:rPr lang="ko-KR" altLang="en-US" sz="1200" dirty="0"/>
              <a:t>컴퓨터</a:t>
            </a:r>
            <a:r>
              <a:rPr lang="en-US" altLang="ko-KR" sz="1200" dirty="0"/>
              <a:t>-</a:t>
            </a:r>
            <a:r>
              <a:rPr lang="ko-KR" altLang="en-US" sz="1200" dirty="0"/>
              <a:t>기술</a:t>
            </a:r>
            <a:r>
              <a:rPr lang="en-US" altLang="ko-KR" sz="1200" dirty="0"/>
              <a:t>-</a:t>
            </a:r>
            <a:r>
              <a:rPr lang="ko-KR" altLang="en-US" sz="1200" dirty="0"/>
              <a:t>인터넷</a:t>
            </a:r>
            <a:r>
              <a:rPr lang="en-US" altLang="ko-KR" sz="1200" dirty="0"/>
              <a:t>-</a:t>
            </a:r>
            <a:r>
              <a:rPr lang="ko-KR" altLang="en-US" sz="1200" dirty="0"/>
              <a:t>사업</a:t>
            </a:r>
            <a:r>
              <a:rPr lang="en-US" altLang="ko-KR" sz="1200" dirty="0"/>
              <a:t>-</a:t>
            </a:r>
            <a:r>
              <a:rPr lang="ko-KR" altLang="en-US" sz="1200" dirty="0"/>
              <a:t>장치</a:t>
            </a:r>
            <a:r>
              <a:rPr lang="en-US" altLang="ko-KR" sz="1200" dirty="0"/>
              <a:t>-pc</a:t>
            </a:r>
            <a:r>
              <a:rPr lang="ko-KR" altLang="en-US" sz="1200" dirty="0"/>
              <a:t>를</a:t>
            </a:r>
            <a:r>
              <a:rPr lang="en-US" altLang="ko-KR" sz="1200" dirty="0"/>
              <a:t>-</a:t>
            </a:r>
            <a:r>
              <a:rPr lang="ko-KR" altLang="en-US" sz="1200" dirty="0"/>
              <a:t>버튼</a:t>
            </a:r>
            <a:r>
              <a:rPr lang="en-US" altLang="ko-KR" sz="1200" dirty="0"/>
              <a:t>-</a:t>
            </a:r>
            <a:r>
              <a:rPr lang="ko-KR" altLang="en-US" sz="1200" dirty="0"/>
              <a:t>광학</a:t>
            </a:r>
            <a:r>
              <a:rPr lang="en-US" altLang="ko-KR" sz="1200" dirty="0"/>
              <a:t>-34688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12. </a:t>
            </a:r>
            <a:r>
              <a:rPr lang="ko-KR" altLang="en-US" sz="1200" dirty="0" err="1"/>
              <a:t>파라곤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아고라와 </a:t>
            </a:r>
            <a:r>
              <a:rPr lang="ko-KR" altLang="en-US" sz="1200" dirty="0" err="1"/>
              <a:t>모노리스</a:t>
            </a:r>
            <a:r>
              <a:rPr lang="ko-KR" altLang="en-US" sz="1200" dirty="0"/>
              <a:t> 환경</a:t>
            </a:r>
            <a:r>
              <a:rPr lang="en-US" altLang="ko-KR" sz="1200" dirty="0"/>
              <a:t>	</a:t>
            </a:r>
            <a:r>
              <a:rPr lang="ko-KR" altLang="en-US" sz="1200" dirty="0"/>
              <a:t>출처 </a:t>
            </a:r>
            <a:r>
              <a:rPr lang="en-US" altLang="ko-KR" sz="1200" dirty="0"/>
              <a:t>: https://www.unrealengine.com/marketplace/paragon-agora-and-monolith-environment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13. </a:t>
            </a:r>
            <a:r>
              <a:rPr lang="ko-KR" altLang="en-US" sz="1200" dirty="0" err="1"/>
              <a:t>파라곤</a:t>
            </a:r>
            <a:r>
              <a:rPr lang="ko-KR" altLang="en-US" sz="1200" dirty="0"/>
              <a:t> 신비 </a:t>
            </a:r>
            <a:r>
              <a:rPr lang="en-US" altLang="ko-KR" sz="1200" dirty="0"/>
              <a:t>		</a:t>
            </a:r>
            <a:r>
              <a:rPr lang="ko-KR" altLang="en-US" sz="1200" dirty="0"/>
              <a:t>출처 </a:t>
            </a:r>
            <a:r>
              <a:rPr lang="en-US" altLang="ko-KR" sz="1200" dirty="0"/>
              <a:t>: https://www.youtube.com/watch?v=bt45D44ZXHI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14. </a:t>
            </a:r>
            <a:r>
              <a:rPr lang="ko-KR" altLang="en-US" sz="1200" dirty="0" err="1"/>
              <a:t>언리얼</a:t>
            </a:r>
            <a:r>
              <a:rPr lang="ko-KR" altLang="en-US" sz="1200" dirty="0"/>
              <a:t> 엔진</a:t>
            </a:r>
            <a:r>
              <a:rPr lang="en-US" altLang="ko-KR" sz="1200" dirty="0"/>
              <a:t>4 </a:t>
            </a:r>
            <a:r>
              <a:rPr lang="ko-KR" altLang="en-US" sz="1200" dirty="0"/>
              <a:t>사막 </a:t>
            </a:r>
            <a:r>
              <a:rPr lang="ko-KR" altLang="en-US" sz="1200" dirty="0" err="1"/>
              <a:t>드랜곤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에셋</a:t>
            </a:r>
            <a:r>
              <a:rPr lang="en-US" altLang="ko-KR" sz="1200" dirty="0"/>
              <a:t>	</a:t>
            </a:r>
            <a:r>
              <a:rPr lang="ko-KR" altLang="en-US" sz="1200" dirty="0"/>
              <a:t>출처 </a:t>
            </a:r>
            <a:r>
              <a:rPr lang="en-US" altLang="ko-KR" sz="1200" dirty="0"/>
              <a:t>: https://www.unrealengine.com/marketplace/desert-dragon</a:t>
            </a:r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81096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45750" y="856343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78363" y="103876"/>
            <a:ext cx="617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게임과 기획의 콘셉트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62301" y="171792"/>
            <a:ext cx="578415" cy="578415"/>
          </a:xfrm>
          <a:prstGeom prst="ellipse">
            <a:avLst/>
          </a:prstGeom>
          <a:solidFill>
            <a:srgbClr val="509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PAGE</a:t>
            </a:r>
            <a:r>
              <a:rPr lang="en-US" altLang="ko-KR" sz="1050" b="1" dirty="0"/>
              <a:t>02</a:t>
            </a:r>
            <a:endParaRPr lang="ko-KR" altLang="en-US" sz="1050" b="1" dirty="0"/>
          </a:p>
        </p:txBody>
      </p:sp>
      <p:sp>
        <p:nvSpPr>
          <p:cNvPr id="11" name="타원 10"/>
          <p:cNvSpPr/>
          <p:nvPr/>
        </p:nvSpPr>
        <p:spPr>
          <a:xfrm>
            <a:off x="10232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042337" y="0"/>
            <a:ext cx="0" cy="259753"/>
          </a:xfrm>
          <a:prstGeom prst="line">
            <a:avLst/>
          </a:prstGeom>
          <a:ln>
            <a:gradFill>
              <a:gsLst>
                <a:gs pos="68000">
                  <a:schemeClr val="accent1">
                    <a:lumMod val="5000"/>
                    <a:lumOff val="95000"/>
                  </a:schemeClr>
                </a:gs>
                <a:gs pos="67000">
                  <a:srgbClr val="5097C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3F05049-E412-4A20-BBB9-DDF0E8251CD2}"/>
              </a:ext>
            </a:extLst>
          </p:cNvPr>
          <p:cNvSpPr txBox="1"/>
          <p:nvPr/>
        </p:nvSpPr>
        <p:spPr>
          <a:xfrm>
            <a:off x="1523341" y="1326660"/>
            <a:ext cx="812037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게임의 목표</a:t>
            </a:r>
            <a:endParaRPr lang="en-US" altLang="ko-KR" sz="2000" b="1" dirty="0"/>
          </a:p>
          <a:p>
            <a:endParaRPr lang="en-US" altLang="ko-KR" sz="1600" dirty="0"/>
          </a:p>
          <a:p>
            <a:r>
              <a:rPr lang="en-US" altLang="ko-KR" sz="1600" dirty="0"/>
              <a:t>	</a:t>
            </a:r>
            <a:r>
              <a:rPr lang="ko-KR" altLang="en-US" sz="1600" dirty="0"/>
              <a:t>게임을 할 때 지루함을 느끼지 않으며 </a:t>
            </a:r>
            <a:r>
              <a:rPr lang="en-US" altLang="ko-KR" sz="1600" dirty="0"/>
              <a:t>RPG</a:t>
            </a:r>
            <a:r>
              <a:rPr lang="ko-KR" altLang="en-US" sz="1600" dirty="0"/>
              <a:t>의 재미와 액션 전투의</a:t>
            </a:r>
            <a:endParaRPr lang="en-US" altLang="ko-KR" sz="1600" dirty="0"/>
          </a:p>
          <a:p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en-US" altLang="ko-KR" sz="1600" dirty="0"/>
              <a:t>	</a:t>
            </a:r>
            <a:r>
              <a:rPr lang="ko-KR" altLang="en-US" sz="1600" dirty="0"/>
              <a:t>재미를 주는 것이 추구하고 자 하는 목표이다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12B8F4-E7D9-4B62-BBC3-76222FD4A9D9}"/>
              </a:ext>
            </a:extLst>
          </p:cNvPr>
          <p:cNvSpPr txBox="1"/>
          <p:nvPr/>
        </p:nvSpPr>
        <p:spPr>
          <a:xfrm>
            <a:off x="1523341" y="3642391"/>
            <a:ext cx="87372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기획서의 목표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sz="1600" dirty="0">
                <a:latin typeface="윤디자인웹돋움"/>
              </a:rPr>
              <a:t>게임의 특징과 전투 시스템</a:t>
            </a:r>
            <a:r>
              <a:rPr lang="en-US" altLang="ko-KR" sz="1600" dirty="0">
                <a:latin typeface="윤디자인웹돋움"/>
              </a:rPr>
              <a:t>, </a:t>
            </a:r>
            <a:r>
              <a:rPr lang="ko-KR" altLang="en-US" sz="1600" dirty="0">
                <a:latin typeface="윤디자인웹돋움"/>
              </a:rPr>
              <a:t>그리고 구성 요소에 대한 부분에 대하여</a:t>
            </a:r>
            <a:endParaRPr lang="en-US" altLang="ko-KR" sz="1600" dirty="0">
              <a:latin typeface="윤디자인웹돋움"/>
            </a:endParaRPr>
          </a:p>
          <a:p>
            <a:r>
              <a:rPr lang="ko-KR" altLang="en-US" sz="1600" dirty="0">
                <a:latin typeface="윤디자인웹돋움"/>
              </a:rPr>
              <a:t> </a:t>
            </a:r>
            <a:endParaRPr lang="en-US" altLang="ko-KR" sz="1600" dirty="0">
              <a:latin typeface="윤디자인웹돋움"/>
            </a:endParaRPr>
          </a:p>
          <a:p>
            <a:r>
              <a:rPr lang="en-US" altLang="ko-KR" sz="1600" dirty="0">
                <a:latin typeface="윤디자인웹돋움"/>
              </a:rPr>
              <a:t>	</a:t>
            </a:r>
            <a:r>
              <a:rPr lang="ko-KR" altLang="en-US" sz="1600" dirty="0">
                <a:latin typeface="윤디자인웹돋움"/>
              </a:rPr>
              <a:t>간단한 소개하고자 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1963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93081" y="942444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</a:p>
          <a:p>
            <a:r>
              <a:rPr lang="en-US" altLang="ko-KR" b="1" dirty="0">
                <a:solidFill>
                  <a:schemeClr val="tx1"/>
                </a:solidFill>
                <a:latin typeface="-윤디자인웹돋움" panose="02030600000101010101" pitchFamily="18" charset="-127"/>
                <a:ea typeface="-윤디자인웹돋움" panose="02030600000101010101" pitchFamily="18" charset="-127"/>
              </a:rPr>
              <a:t>	</a:t>
            </a:r>
          </a:p>
          <a:p>
            <a:endParaRPr lang="en-US" altLang="ko-KR" b="1" dirty="0">
              <a:solidFill>
                <a:schemeClr val="tx1"/>
              </a:solidFill>
              <a:latin typeface="-윤디자인웹돋움" panose="02030600000101010101" pitchFamily="18" charset="-127"/>
              <a:ea typeface="-윤디자인웹돋움" panose="02030600000101010101" pitchFamily="18" charset="-127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-윤디자인웹돋움" panose="02030600000101010101" pitchFamily="18" charset="-127"/>
                <a:ea typeface="-윤디자인웹돋움" panose="02030600000101010101" pitchFamily="18" charset="-127"/>
              </a:rPr>
              <a:t>	</a:t>
            </a:r>
          </a:p>
          <a:p>
            <a:r>
              <a:rPr lang="en-US" altLang="ko-KR" b="1" dirty="0">
                <a:solidFill>
                  <a:schemeClr val="tx1"/>
                </a:solidFill>
                <a:latin typeface="-윤디자인웹돋움" panose="02030600000101010101" pitchFamily="18" charset="-127"/>
                <a:ea typeface="-윤디자인웹돋움" panose="02030600000101010101" pitchFamily="18" charset="-127"/>
              </a:rPr>
              <a:t>	</a:t>
            </a:r>
          </a:p>
          <a:p>
            <a:r>
              <a:rPr lang="en-US" altLang="ko-KR" b="1" dirty="0">
                <a:solidFill>
                  <a:schemeClr val="tx1"/>
                </a:solidFill>
                <a:latin typeface="-윤디자인웹돋움" panose="02030600000101010101" pitchFamily="18" charset="-127"/>
                <a:ea typeface="-윤디자인웹돋움" panose="02030600000101010101" pitchFamily="18" charset="-127"/>
              </a:rPr>
              <a:t>	</a:t>
            </a:r>
            <a:r>
              <a:rPr lang="en-US" altLang="ko-KR" dirty="0">
                <a:solidFill>
                  <a:schemeClr val="tx1"/>
                </a:solidFill>
              </a:rPr>
              <a:t>		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		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78363" y="103876"/>
            <a:ext cx="617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게임의 기본 정보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62301" y="171792"/>
            <a:ext cx="578415" cy="578415"/>
          </a:xfrm>
          <a:prstGeom prst="ellipse">
            <a:avLst/>
          </a:prstGeom>
          <a:solidFill>
            <a:srgbClr val="509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PAGE</a:t>
            </a:r>
            <a:r>
              <a:rPr lang="en-US" altLang="ko-KR" sz="1050" b="1" dirty="0"/>
              <a:t>03</a:t>
            </a:r>
            <a:endParaRPr lang="ko-KR" altLang="en-US" sz="1050" b="1" dirty="0"/>
          </a:p>
        </p:txBody>
      </p:sp>
      <p:sp>
        <p:nvSpPr>
          <p:cNvPr id="11" name="타원 10"/>
          <p:cNvSpPr/>
          <p:nvPr/>
        </p:nvSpPr>
        <p:spPr>
          <a:xfrm>
            <a:off x="10232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042337" y="0"/>
            <a:ext cx="0" cy="259753"/>
          </a:xfrm>
          <a:prstGeom prst="line">
            <a:avLst/>
          </a:prstGeom>
          <a:ln>
            <a:gradFill>
              <a:gsLst>
                <a:gs pos="68000">
                  <a:schemeClr val="accent1">
                    <a:lumMod val="5000"/>
                    <a:lumOff val="95000"/>
                  </a:schemeClr>
                </a:gs>
                <a:gs pos="67000">
                  <a:srgbClr val="5097C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FAE0473-4829-46EA-93E4-F9962FB38196}"/>
              </a:ext>
            </a:extLst>
          </p:cNvPr>
          <p:cNvSpPr txBox="1"/>
          <p:nvPr/>
        </p:nvSpPr>
        <p:spPr>
          <a:xfrm>
            <a:off x="913577" y="1253132"/>
            <a:ext cx="92205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-윤디자인웹돋움" panose="02030600000101010101" pitchFamily="18" charset="-127"/>
                <a:ea typeface="-윤디자인웹돋움" panose="02030600000101010101" pitchFamily="18" charset="-127"/>
              </a:rPr>
              <a:t>	</a:t>
            </a:r>
            <a:r>
              <a:rPr lang="ko-KR" altLang="en-US" b="1" dirty="0">
                <a:ea typeface="-윤디자인웹돋움" panose="02030600000101010101" pitchFamily="18" charset="-127"/>
              </a:rPr>
              <a:t>장르</a:t>
            </a:r>
            <a:r>
              <a:rPr lang="en-US" altLang="ko-KR" b="1" dirty="0">
                <a:ea typeface="-윤디자인웹돋움" panose="02030600000101010101" pitchFamily="18" charset="-127"/>
              </a:rPr>
              <a:t>: 3D</a:t>
            </a:r>
            <a:r>
              <a:rPr lang="ko-KR" altLang="en-US" b="1" dirty="0">
                <a:ea typeface="-윤디자인웹돋움" panose="02030600000101010101" pitchFamily="18" charset="-127"/>
              </a:rPr>
              <a:t> 액션 게임</a:t>
            </a:r>
            <a:endParaRPr lang="en-US" altLang="ko-KR" b="1" dirty="0">
              <a:ea typeface="-윤디자인웹돋움" panose="02030600000101010101" pitchFamily="18" charset="-127"/>
            </a:endParaRPr>
          </a:p>
          <a:p>
            <a:endParaRPr lang="en-US" altLang="ko-KR" b="1" dirty="0">
              <a:ea typeface="-윤디자인웹돋움" panose="02030600000101010101" pitchFamily="18" charset="-127"/>
            </a:endParaRPr>
          </a:p>
          <a:p>
            <a:r>
              <a:rPr lang="en-US" altLang="ko-KR" b="1" dirty="0">
                <a:ea typeface="-윤디자인웹돋움" panose="02030600000101010101" pitchFamily="18" charset="-127"/>
              </a:rPr>
              <a:t>	</a:t>
            </a:r>
            <a:r>
              <a:rPr lang="ko-KR" altLang="en-US" b="1" dirty="0">
                <a:ea typeface="-윤디자인웹돋움" panose="02030600000101010101" pitchFamily="18" charset="-127"/>
              </a:rPr>
              <a:t>시점</a:t>
            </a:r>
            <a:r>
              <a:rPr lang="en-US" altLang="ko-KR" b="1" dirty="0">
                <a:ea typeface="-윤디자인웹돋움" panose="02030600000101010101" pitchFamily="18" charset="-127"/>
              </a:rPr>
              <a:t>: 3</a:t>
            </a:r>
            <a:r>
              <a:rPr lang="ko-KR" altLang="en-US" b="1" dirty="0">
                <a:ea typeface="-윤디자인웹돋움" panose="02030600000101010101" pitchFamily="18" charset="-127"/>
              </a:rPr>
              <a:t>인칭 시점 </a:t>
            </a:r>
            <a:r>
              <a:rPr lang="en-US" altLang="ko-KR" b="1" dirty="0">
                <a:ea typeface="-윤디자인웹돋움" panose="02030600000101010101" pitchFamily="18" charset="-127"/>
              </a:rPr>
              <a:t>(TPS </a:t>
            </a:r>
            <a:r>
              <a:rPr lang="ko-KR" altLang="en-US" b="1" dirty="0">
                <a:ea typeface="-윤디자인웹돋움" panose="02030600000101010101" pitchFamily="18" charset="-127"/>
              </a:rPr>
              <a:t>뷰</a:t>
            </a:r>
            <a:r>
              <a:rPr lang="en-US" altLang="ko-KR" b="1" dirty="0">
                <a:ea typeface="-윤디자인웹돋움" panose="02030600000101010101" pitchFamily="18" charset="-127"/>
              </a:rPr>
              <a:t>),</a:t>
            </a:r>
          </a:p>
          <a:p>
            <a:r>
              <a:rPr lang="en-US" altLang="ko-KR" b="1" dirty="0">
                <a:ea typeface="-윤디자인웹돋움" panose="02030600000101010101" pitchFamily="18" charset="-127"/>
              </a:rPr>
              <a:t>		</a:t>
            </a:r>
          </a:p>
          <a:p>
            <a:r>
              <a:rPr lang="en-US" altLang="ko-KR" b="1" dirty="0">
                <a:ea typeface="-윤디자인웹돋움" panose="02030600000101010101" pitchFamily="18" charset="-127"/>
              </a:rPr>
              <a:t>	</a:t>
            </a:r>
            <a:r>
              <a:rPr lang="ko-KR" altLang="en-US" b="1" dirty="0">
                <a:ea typeface="-윤디자인웹돋움" panose="02030600000101010101" pitchFamily="18" charset="-127"/>
              </a:rPr>
              <a:t>진행 방식 </a:t>
            </a:r>
            <a:r>
              <a:rPr lang="en-US" altLang="ko-KR" b="1" dirty="0">
                <a:ea typeface="-윤디자인웹돋움" panose="02030600000101010101" pitchFamily="18" charset="-127"/>
              </a:rPr>
              <a:t>: </a:t>
            </a:r>
            <a:r>
              <a:rPr lang="ko-KR" altLang="en-US" b="1" dirty="0">
                <a:ea typeface="-윤디자인웹돋움" panose="02030600000101010101" pitchFamily="18" charset="-127"/>
              </a:rPr>
              <a:t>팀</a:t>
            </a:r>
            <a:r>
              <a:rPr lang="en-US" altLang="ko-KR" b="1" dirty="0">
                <a:ea typeface="-윤디자인웹돋움" panose="02030600000101010101" pitchFamily="18" charset="-127"/>
              </a:rPr>
              <a:t>, PVP </a:t>
            </a:r>
            <a:r>
              <a:rPr lang="ko-KR" altLang="en-US" b="1" dirty="0">
                <a:ea typeface="-윤디자인웹돋움" panose="02030600000101010101" pitchFamily="18" charset="-127"/>
              </a:rPr>
              <a:t>게임</a:t>
            </a:r>
            <a:endParaRPr lang="en-US" altLang="ko-KR" b="1" dirty="0">
              <a:ea typeface="-윤디자인웹돋움" panose="02030600000101010101" pitchFamily="18" charset="-127"/>
            </a:endParaRPr>
          </a:p>
          <a:p>
            <a:endParaRPr lang="en-US" altLang="ko-KR" b="1" dirty="0"/>
          </a:p>
          <a:p>
            <a:r>
              <a:rPr lang="en-US" altLang="ko-KR" b="1" dirty="0"/>
              <a:t>	</a:t>
            </a:r>
            <a:r>
              <a:rPr lang="ko-KR" altLang="en-US" b="1" dirty="0">
                <a:ea typeface="-윤디자인웹돋움" panose="02030600000101010101" pitchFamily="18" charset="-127"/>
              </a:rPr>
              <a:t>플랫폼 </a:t>
            </a:r>
            <a:r>
              <a:rPr lang="en-US" altLang="ko-KR" b="1" dirty="0">
                <a:ea typeface="-윤디자인웹돋움" panose="02030600000101010101" pitchFamily="18" charset="-127"/>
              </a:rPr>
              <a:t>:  PC</a:t>
            </a:r>
          </a:p>
          <a:p>
            <a:endParaRPr lang="en-US" altLang="ko-KR" b="1" dirty="0">
              <a:ea typeface="-윤디자인웹돋움" panose="02030600000101010101" pitchFamily="18" charset="-127"/>
            </a:endParaRPr>
          </a:p>
          <a:p>
            <a:r>
              <a:rPr lang="en-US" altLang="ko-KR" b="1" dirty="0">
                <a:ea typeface="-윤디자인웹돋움" panose="02030600000101010101" pitchFamily="18" charset="-127"/>
              </a:rPr>
              <a:t>	</a:t>
            </a:r>
            <a:r>
              <a:rPr lang="ko-KR" altLang="en-US" b="1" dirty="0">
                <a:ea typeface="-윤디자인웹돋움" panose="02030600000101010101" pitchFamily="18" charset="-127"/>
              </a:rPr>
              <a:t>이용 가능 연령 </a:t>
            </a:r>
            <a:r>
              <a:rPr lang="en-US" altLang="ko-KR" b="1" dirty="0">
                <a:ea typeface="-윤디자인웹돋움" panose="02030600000101010101" pitchFamily="18" charset="-127"/>
              </a:rPr>
              <a:t>: 15</a:t>
            </a:r>
            <a:r>
              <a:rPr lang="ko-KR" altLang="en-US" b="1" dirty="0">
                <a:ea typeface="-윤디자인웹돋움" panose="02030600000101010101" pitchFamily="18" charset="-127"/>
              </a:rPr>
              <a:t>세 이상</a:t>
            </a:r>
            <a:endParaRPr lang="en-US" altLang="ko-KR" b="1" dirty="0">
              <a:ea typeface="-윤디자인웹돋움" panose="02030600000101010101" pitchFamily="18" charset="-127"/>
            </a:endParaRPr>
          </a:p>
          <a:p>
            <a:endParaRPr lang="en-US" altLang="ko-KR" b="1" dirty="0">
              <a:ea typeface="-윤디자인웹돋움" panose="02030600000101010101" pitchFamily="18" charset="-127"/>
            </a:endParaRPr>
          </a:p>
          <a:p>
            <a:r>
              <a:rPr lang="en-US" altLang="ko-KR" b="1" dirty="0">
                <a:ea typeface="-윤디자인웹돋움" panose="02030600000101010101" pitchFamily="18" charset="-127"/>
              </a:rPr>
              <a:t>	</a:t>
            </a:r>
            <a:r>
              <a:rPr lang="ko-KR" altLang="en-US" b="1" dirty="0">
                <a:ea typeface="-윤디자인웹돋움" panose="02030600000101010101" pitchFamily="18" charset="-127"/>
              </a:rPr>
              <a:t>권장 사양 </a:t>
            </a:r>
            <a:r>
              <a:rPr lang="en-US" altLang="ko-KR" b="1" dirty="0">
                <a:ea typeface="-윤디자인웹돋움" panose="02030600000101010101" pitchFamily="18" charset="-127"/>
              </a:rPr>
              <a:t>: CPU</a:t>
            </a:r>
            <a:r>
              <a:rPr lang="ko-KR" altLang="en-US" b="1" dirty="0">
                <a:ea typeface="-윤디자인웹돋움" panose="02030600000101010101" pitchFamily="18" charset="-127"/>
              </a:rPr>
              <a:t> </a:t>
            </a:r>
            <a:r>
              <a:rPr lang="en-US" altLang="ko-KR" b="1" dirty="0">
                <a:ea typeface="-윤디자인웹돋움" panose="02030600000101010101" pitchFamily="18" charset="-127"/>
              </a:rPr>
              <a:t>:</a:t>
            </a:r>
            <a:r>
              <a:rPr lang="ko-KR" altLang="en-US" b="1" dirty="0">
                <a:ea typeface="-윤디자인웹돋움" panose="02030600000101010101" pitchFamily="18" charset="-127"/>
              </a:rPr>
              <a:t>  </a:t>
            </a:r>
            <a:r>
              <a:rPr lang="en-US" altLang="ko-KR" b="1" dirty="0">
                <a:ea typeface="-윤디자인웹돋움" panose="02030600000101010101" pitchFamily="18" charset="-127"/>
              </a:rPr>
              <a:t>i5 7500 , GPU GTX 1050 </a:t>
            </a:r>
          </a:p>
          <a:p>
            <a:endParaRPr lang="en-US" altLang="ko-KR" b="1" dirty="0">
              <a:ea typeface="-윤디자인웹돋움" panose="02030600000101010101" pitchFamily="18" charset="-127"/>
            </a:endParaRPr>
          </a:p>
          <a:p>
            <a:r>
              <a:rPr lang="en-US" altLang="ko-KR" b="1" dirty="0">
                <a:ea typeface="-윤디자인웹돋움" panose="02030600000101010101" pitchFamily="18" charset="-127"/>
              </a:rPr>
              <a:t>	</a:t>
            </a:r>
            <a:r>
              <a:rPr lang="ko-KR" altLang="en-US" b="1" dirty="0">
                <a:ea typeface="-윤디자인웹돋움" panose="02030600000101010101" pitchFamily="18" charset="-127"/>
              </a:rPr>
              <a:t>예상 플레이 시간</a:t>
            </a:r>
            <a:r>
              <a:rPr lang="en-US" altLang="ko-KR" b="1" dirty="0">
                <a:ea typeface="-윤디자인웹돋움" panose="02030600000101010101" pitchFamily="18" charset="-127"/>
              </a:rPr>
              <a:t>: </a:t>
            </a:r>
            <a:r>
              <a:rPr lang="ko-KR" altLang="en-US" b="1" dirty="0">
                <a:ea typeface="-윤디자인웹돋움" panose="02030600000101010101" pitchFamily="18" charset="-127"/>
              </a:rPr>
              <a:t>한 게임당 약 </a:t>
            </a:r>
            <a:r>
              <a:rPr lang="en-US" altLang="ko-KR" b="1" dirty="0">
                <a:ea typeface="-윤디자인웹돋움" panose="02030600000101010101" pitchFamily="18" charset="-127"/>
              </a:rPr>
              <a:t>15</a:t>
            </a:r>
            <a:r>
              <a:rPr lang="ko-KR" altLang="en-US" b="1" dirty="0">
                <a:ea typeface="-윤디자인웹돋움" panose="02030600000101010101" pitchFamily="18" charset="-127"/>
              </a:rPr>
              <a:t>분 </a:t>
            </a:r>
            <a:r>
              <a:rPr lang="en-US" altLang="ko-KR" b="1" dirty="0">
                <a:ea typeface="-윤디자인웹돋움" panose="02030600000101010101" pitchFamily="18" charset="-127"/>
              </a:rPr>
              <a:t>~ 20</a:t>
            </a:r>
            <a:r>
              <a:rPr lang="ko-KR" altLang="en-US" b="1" dirty="0">
                <a:ea typeface="-윤디자인웹돋움" panose="02030600000101010101" pitchFamily="18" charset="-127"/>
              </a:rPr>
              <a:t>분</a:t>
            </a:r>
            <a:endParaRPr lang="en-US" altLang="ko-KR" b="1" dirty="0">
              <a:ea typeface="-윤디자인웹돋움" panose="02030600000101010101" pitchFamily="18" charset="-127"/>
            </a:endParaRPr>
          </a:p>
          <a:p>
            <a:endParaRPr lang="en-US" altLang="ko-KR" b="1" dirty="0"/>
          </a:p>
          <a:p>
            <a:r>
              <a:rPr lang="en-US" altLang="ko-KR" b="1" dirty="0">
                <a:ea typeface="-윤디자인웹돋움" panose="02030600000101010101" pitchFamily="18" charset="-127"/>
              </a:rPr>
              <a:t>	</a:t>
            </a:r>
            <a:r>
              <a:rPr lang="ko-KR" altLang="en-US" b="1" dirty="0">
                <a:ea typeface="-윤디자인웹돋움" panose="02030600000101010101" pitchFamily="18" charset="-127"/>
              </a:rPr>
              <a:t>제작 엔진 </a:t>
            </a:r>
            <a:r>
              <a:rPr lang="en-US" altLang="ko-KR" b="1" dirty="0">
                <a:ea typeface="-윤디자인웹돋움" panose="02030600000101010101" pitchFamily="18" charset="-127"/>
              </a:rPr>
              <a:t>: Unreal Engine4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6756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45750" y="797728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			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		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78362" y="103876"/>
            <a:ext cx="68420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게임의 특징 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승리 조건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62301" y="171792"/>
            <a:ext cx="578415" cy="578415"/>
          </a:xfrm>
          <a:prstGeom prst="ellipse">
            <a:avLst/>
          </a:prstGeom>
          <a:solidFill>
            <a:srgbClr val="509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PAGE</a:t>
            </a:r>
            <a:r>
              <a:rPr lang="en-US" altLang="ko-KR" sz="1050" b="1" dirty="0"/>
              <a:t>04</a:t>
            </a:r>
            <a:endParaRPr lang="ko-KR" altLang="en-US" sz="1050" b="1" dirty="0"/>
          </a:p>
        </p:txBody>
      </p:sp>
      <p:sp>
        <p:nvSpPr>
          <p:cNvPr id="11" name="타원 10"/>
          <p:cNvSpPr/>
          <p:nvPr/>
        </p:nvSpPr>
        <p:spPr>
          <a:xfrm>
            <a:off x="10232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042337" y="0"/>
            <a:ext cx="0" cy="259753"/>
          </a:xfrm>
          <a:prstGeom prst="line">
            <a:avLst/>
          </a:prstGeom>
          <a:ln>
            <a:gradFill>
              <a:gsLst>
                <a:gs pos="68000">
                  <a:schemeClr val="accent1">
                    <a:lumMod val="5000"/>
                    <a:lumOff val="95000"/>
                  </a:schemeClr>
                </a:gs>
                <a:gs pos="67000">
                  <a:srgbClr val="5097C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9A8C214-CFB9-46E0-82E0-8627AECDC28F}"/>
              </a:ext>
            </a:extLst>
          </p:cNvPr>
          <p:cNvSpPr txBox="1"/>
          <p:nvPr/>
        </p:nvSpPr>
        <p:spPr>
          <a:xfrm>
            <a:off x="1253851" y="1155701"/>
            <a:ext cx="7091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적이나 몬스터를 정해진 수치까지 먼저 점수를 얻는 팀이 승리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D0AD0A4-3CB2-4839-9980-B06C197F7789}"/>
              </a:ext>
            </a:extLst>
          </p:cNvPr>
          <p:cNvGrpSpPr/>
          <p:nvPr/>
        </p:nvGrpSpPr>
        <p:grpSpPr>
          <a:xfrm>
            <a:off x="3314700" y="1941503"/>
            <a:ext cx="5852807" cy="3558640"/>
            <a:chOff x="3468122" y="2107215"/>
            <a:chExt cx="5852807" cy="355864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6FE6C1D-E24B-45C9-BC55-E37D5C603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3047" y="2107215"/>
              <a:ext cx="5346313" cy="355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D24387D-5E1E-4EC0-8E24-9435520F5A4F}"/>
                </a:ext>
              </a:extLst>
            </p:cNvPr>
            <p:cNvSpPr txBox="1"/>
            <p:nvPr/>
          </p:nvSpPr>
          <p:spPr>
            <a:xfrm>
              <a:off x="3468122" y="5450411"/>
              <a:ext cx="585280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altLang="ko-KR" sz="800" dirty="0">
                  <a:solidFill>
                    <a:schemeClr val="bg1"/>
                  </a:solidFill>
                </a:rPr>
                <a:t>1. </a:t>
              </a:r>
              <a:r>
                <a:rPr lang="ko-KR" altLang="en-US" sz="800" dirty="0">
                  <a:solidFill>
                    <a:schemeClr val="bg1"/>
                  </a:solidFill>
                </a:rPr>
                <a:t>체스 사진 </a:t>
              </a:r>
              <a:r>
                <a:rPr lang="en-US" altLang="ko-KR" sz="800" dirty="0">
                  <a:solidFill>
                    <a:schemeClr val="bg1"/>
                  </a:solidFill>
                </a:rPr>
                <a:t> </a:t>
              </a:r>
              <a:r>
                <a:rPr lang="ko-KR" altLang="en-US" sz="800" dirty="0">
                  <a:solidFill>
                    <a:schemeClr val="bg1"/>
                  </a:solidFill>
                </a:rPr>
                <a:t>출처 </a:t>
              </a:r>
              <a:r>
                <a:rPr lang="en-US" altLang="ko-KR" sz="800" dirty="0">
                  <a:solidFill>
                    <a:schemeClr val="bg1"/>
                  </a:solidFill>
                </a:rPr>
                <a:t>: https://pixabay.com/ko </a:t>
              </a:r>
              <a:r>
                <a:rPr lang="ko-KR" altLang="en-US" sz="800" dirty="0">
                  <a:solidFill>
                    <a:schemeClr val="bg1"/>
                  </a:solidFill>
                </a:rPr>
                <a:t>전투</a:t>
              </a:r>
              <a:r>
                <a:rPr lang="en-US" altLang="ko-KR" sz="800" dirty="0">
                  <a:solidFill>
                    <a:schemeClr val="bg1"/>
                  </a:solidFill>
                </a:rPr>
                <a:t>-</a:t>
              </a:r>
              <a:r>
                <a:rPr lang="ko-KR" altLang="en-US" sz="800" dirty="0">
                  <a:solidFill>
                    <a:schemeClr val="bg1"/>
                  </a:solidFill>
                </a:rPr>
                <a:t>체스</a:t>
              </a:r>
              <a:r>
                <a:rPr lang="en-US" altLang="ko-KR" sz="800" dirty="0">
                  <a:solidFill>
                    <a:schemeClr val="bg1"/>
                  </a:solidFill>
                </a:rPr>
                <a:t>-</a:t>
              </a:r>
              <a:r>
                <a:rPr lang="ko-KR" altLang="en-US" sz="800" dirty="0">
                  <a:solidFill>
                    <a:schemeClr val="bg1"/>
                  </a:solidFill>
                </a:rPr>
                <a:t>장군</a:t>
              </a:r>
              <a:r>
                <a:rPr lang="en-US" altLang="ko-KR" sz="800" dirty="0">
                  <a:solidFill>
                    <a:schemeClr val="bg1"/>
                  </a:solidFill>
                </a:rPr>
                <a:t>-</a:t>
              </a:r>
              <a:r>
                <a:rPr lang="ko-KR" altLang="en-US" sz="800" dirty="0">
                  <a:solidFill>
                    <a:schemeClr val="bg1"/>
                  </a:solidFill>
                </a:rPr>
                <a:t>흐림</a:t>
              </a:r>
              <a:r>
                <a:rPr lang="en-US" altLang="ko-KR" sz="800" dirty="0">
                  <a:solidFill>
                    <a:schemeClr val="bg1"/>
                  </a:solidFill>
                </a:rPr>
                <a:t> </a:t>
              </a:r>
              <a:r>
                <a:rPr lang="ko-KR" altLang="en-US" sz="800" dirty="0">
                  <a:solidFill>
                    <a:schemeClr val="bg1"/>
                  </a:solidFill>
                </a:rPr>
                <a:t>보드</a:t>
              </a:r>
              <a:r>
                <a:rPr lang="en-US" altLang="ko-KR" sz="800" dirty="0">
                  <a:solidFill>
                    <a:schemeClr val="bg1"/>
                  </a:solidFill>
                </a:rPr>
                <a:t>-</a:t>
              </a:r>
              <a:r>
                <a:rPr lang="ko-KR" altLang="en-US" sz="800" dirty="0">
                  <a:solidFill>
                    <a:schemeClr val="bg1"/>
                  </a:solidFill>
                </a:rPr>
                <a:t>게임</a:t>
              </a:r>
              <a:r>
                <a:rPr lang="en-US" altLang="ko-KR" sz="800" dirty="0">
                  <a:solidFill>
                    <a:schemeClr val="bg1"/>
                  </a:solidFill>
                </a:rPr>
                <a:t>-</a:t>
              </a:r>
              <a:r>
                <a:rPr lang="ko-KR" altLang="en-US" sz="800" dirty="0">
                  <a:solidFill>
                    <a:schemeClr val="bg1"/>
                  </a:solidFill>
                </a:rPr>
                <a:t>도전</a:t>
              </a:r>
              <a:r>
                <a:rPr lang="en-US" altLang="ko-KR" sz="800" dirty="0">
                  <a:solidFill>
                    <a:schemeClr val="bg1"/>
                  </a:solidFill>
                </a:rPr>
                <a:t>-</a:t>
              </a:r>
              <a:r>
                <a:rPr lang="ko-KR" altLang="en-US" sz="800" dirty="0">
                  <a:solidFill>
                    <a:schemeClr val="bg1"/>
                  </a:solidFill>
                </a:rPr>
                <a:t>체스</a:t>
              </a:r>
              <a:r>
                <a:rPr lang="en-US" altLang="ko-KR" sz="800" dirty="0">
                  <a:solidFill>
                    <a:schemeClr val="bg1"/>
                  </a:solidFill>
                </a:rPr>
                <a:t>-</a:t>
              </a:r>
              <a:r>
                <a:rPr lang="ko-KR" altLang="en-US" sz="800" dirty="0">
                  <a:solidFill>
                    <a:schemeClr val="bg1"/>
                  </a:solidFill>
                </a:rPr>
                <a:t>조각</a:t>
              </a:r>
              <a:r>
                <a:rPr lang="en-US" altLang="ko-KR" sz="800" dirty="0">
                  <a:solidFill>
                    <a:schemeClr val="bg1"/>
                  </a:solidFill>
                </a:rPr>
                <a:t>-</a:t>
              </a:r>
              <a:r>
                <a:rPr lang="ko-KR" altLang="en-US" sz="800" dirty="0">
                  <a:solidFill>
                    <a:schemeClr val="bg1"/>
                  </a:solidFill>
                </a:rPr>
                <a:t>근접</a:t>
              </a:r>
              <a:r>
                <a:rPr lang="en-US" altLang="ko-KR" sz="800" dirty="0">
                  <a:solidFill>
                    <a:schemeClr val="bg1"/>
                  </a:solidFill>
                </a:rPr>
                <a:t>-1846807/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5595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45750" y="797728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			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		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78362" y="103876"/>
            <a:ext cx="68420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게임의 특징 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-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사냥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62301" y="171792"/>
            <a:ext cx="578415" cy="578415"/>
          </a:xfrm>
          <a:prstGeom prst="ellipse">
            <a:avLst/>
          </a:prstGeom>
          <a:solidFill>
            <a:srgbClr val="509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PAGE</a:t>
            </a:r>
            <a:r>
              <a:rPr lang="en-US" altLang="ko-KR" sz="1050" b="1" dirty="0"/>
              <a:t>05</a:t>
            </a:r>
            <a:endParaRPr lang="ko-KR" altLang="en-US" sz="1050" b="1" dirty="0"/>
          </a:p>
        </p:txBody>
      </p:sp>
      <p:sp>
        <p:nvSpPr>
          <p:cNvPr id="11" name="타원 10"/>
          <p:cNvSpPr/>
          <p:nvPr/>
        </p:nvSpPr>
        <p:spPr>
          <a:xfrm>
            <a:off x="10232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042337" y="0"/>
            <a:ext cx="0" cy="259753"/>
          </a:xfrm>
          <a:prstGeom prst="line">
            <a:avLst/>
          </a:prstGeom>
          <a:ln>
            <a:gradFill>
              <a:gsLst>
                <a:gs pos="68000">
                  <a:schemeClr val="accent1">
                    <a:lumMod val="5000"/>
                    <a:lumOff val="95000"/>
                  </a:schemeClr>
                </a:gs>
                <a:gs pos="67000">
                  <a:srgbClr val="5097C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9A8C214-CFB9-46E0-82E0-8627AECDC28F}"/>
              </a:ext>
            </a:extLst>
          </p:cNvPr>
          <p:cNvSpPr txBox="1"/>
          <p:nvPr/>
        </p:nvSpPr>
        <p:spPr>
          <a:xfrm>
            <a:off x="1279972" y="1125632"/>
            <a:ext cx="8120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플레이어는 맵 중간 중간에 있는 몬스터를 잡음으로서 이득을 얻을 수 있다</a:t>
            </a:r>
            <a:r>
              <a:rPr lang="en-US" altLang="ko-KR" b="1" dirty="0"/>
              <a:t>.</a:t>
            </a:r>
          </a:p>
          <a:p>
            <a:endParaRPr lang="en-US" altLang="ko-KR" sz="1400" b="1" dirty="0"/>
          </a:p>
          <a:p>
            <a:r>
              <a:rPr lang="en-US" altLang="ko-KR" sz="1400" b="1" dirty="0"/>
              <a:t>* </a:t>
            </a:r>
            <a:r>
              <a:rPr lang="ko-KR" altLang="en-US" sz="1400" b="1" dirty="0"/>
              <a:t>이득 </a:t>
            </a:r>
            <a:r>
              <a:rPr lang="en-US" altLang="ko-KR" sz="1400" b="1" dirty="0"/>
              <a:t>:</a:t>
            </a:r>
            <a:r>
              <a:rPr lang="ko-KR" altLang="en-US" sz="1400" b="1" dirty="0"/>
              <a:t> 경험치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골드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승리를 위한 점수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F2532A-335E-4D96-BA93-E4531E535D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4296" y="1988094"/>
            <a:ext cx="6496050" cy="3676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F4D2C9-7DF5-4922-A992-446B6F1D5117}"/>
              </a:ext>
            </a:extLst>
          </p:cNvPr>
          <p:cNvSpPr txBox="1"/>
          <p:nvPr/>
        </p:nvSpPr>
        <p:spPr>
          <a:xfrm>
            <a:off x="5284296" y="5461412"/>
            <a:ext cx="50719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2. </a:t>
            </a:r>
            <a:r>
              <a:rPr lang="ko-KR" altLang="en-US" sz="800" dirty="0">
                <a:solidFill>
                  <a:schemeClr val="bg1"/>
                </a:solidFill>
              </a:rPr>
              <a:t>몬스터 헌터 온라인 스크린샷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ko-KR" altLang="en-US" sz="800" dirty="0">
                <a:solidFill>
                  <a:schemeClr val="bg1"/>
                </a:solidFill>
              </a:rPr>
              <a:t>출처 </a:t>
            </a:r>
            <a:r>
              <a:rPr lang="en-US" altLang="ko-KR" sz="800" dirty="0">
                <a:solidFill>
                  <a:schemeClr val="bg1"/>
                </a:solidFill>
              </a:rPr>
              <a:t>: https://blog.naver.com/ssb0729/221077373212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418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45750" y="797728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			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		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78362" y="103876"/>
            <a:ext cx="68420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게임의 특징 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-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킬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62301" y="171792"/>
            <a:ext cx="578415" cy="578415"/>
          </a:xfrm>
          <a:prstGeom prst="ellipse">
            <a:avLst/>
          </a:prstGeom>
          <a:solidFill>
            <a:srgbClr val="509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PAGE</a:t>
            </a:r>
            <a:r>
              <a:rPr lang="en-US" altLang="ko-KR" sz="1050" b="1" dirty="0"/>
              <a:t>06</a:t>
            </a:r>
            <a:endParaRPr lang="ko-KR" altLang="en-US" sz="1050" b="1" dirty="0"/>
          </a:p>
        </p:txBody>
      </p:sp>
      <p:sp>
        <p:nvSpPr>
          <p:cNvPr id="11" name="타원 10"/>
          <p:cNvSpPr/>
          <p:nvPr/>
        </p:nvSpPr>
        <p:spPr>
          <a:xfrm>
            <a:off x="10232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042337" y="0"/>
            <a:ext cx="0" cy="259753"/>
          </a:xfrm>
          <a:prstGeom prst="line">
            <a:avLst/>
          </a:prstGeom>
          <a:ln>
            <a:gradFill>
              <a:gsLst>
                <a:gs pos="68000">
                  <a:schemeClr val="accent1">
                    <a:lumMod val="5000"/>
                    <a:lumOff val="95000"/>
                  </a:schemeClr>
                </a:gs>
                <a:gs pos="67000">
                  <a:srgbClr val="5097C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9A8C214-CFB9-46E0-82E0-8627AECDC28F}"/>
              </a:ext>
            </a:extLst>
          </p:cNvPr>
          <p:cNvSpPr txBox="1"/>
          <p:nvPr/>
        </p:nvSpPr>
        <p:spPr>
          <a:xfrm>
            <a:off x="1128522" y="1130187"/>
            <a:ext cx="862829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플레이어는 적플레이어를 잡아 이득을 얻고 적 플레이어를 일정시간 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게임을 할 수 없도록 만들 수 있다</a:t>
            </a:r>
            <a:r>
              <a:rPr lang="en-US" altLang="ko-KR" b="1" dirty="0"/>
              <a:t>. </a:t>
            </a:r>
          </a:p>
          <a:p>
            <a:endParaRPr lang="en-US" altLang="ko-KR" sz="1400" b="1" dirty="0"/>
          </a:p>
          <a:p>
            <a:r>
              <a:rPr lang="en-US" altLang="ko-KR" sz="1400" b="1" dirty="0"/>
              <a:t>* </a:t>
            </a:r>
            <a:r>
              <a:rPr lang="ko-KR" altLang="en-US" sz="1400" b="1" dirty="0"/>
              <a:t>이득 </a:t>
            </a:r>
            <a:r>
              <a:rPr lang="en-US" altLang="ko-KR" sz="1400" b="1" dirty="0"/>
              <a:t>:</a:t>
            </a:r>
            <a:r>
              <a:rPr lang="ko-KR" altLang="en-US" sz="1400" b="1" dirty="0"/>
              <a:t> 경험치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골드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승리를 위한 점수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F4D2C9-7DF5-4922-A992-446B6F1D5117}"/>
              </a:ext>
            </a:extLst>
          </p:cNvPr>
          <p:cNvSpPr txBox="1"/>
          <p:nvPr/>
        </p:nvSpPr>
        <p:spPr>
          <a:xfrm>
            <a:off x="6237297" y="5220461"/>
            <a:ext cx="5071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몬스터 헌터 온라인 스크린샷 </a:t>
            </a:r>
            <a:r>
              <a:rPr lang="en-US" altLang="ko-KR" sz="1100" dirty="0">
                <a:solidFill>
                  <a:schemeClr val="bg1"/>
                </a:solidFill>
              </a:rPr>
              <a:t>- </a:t>
            </a:r>
            <a:r>
              <a:rPr lang="ko-KR" altLang="en-US" sz="1100" dirty="0">
                <a:solidFill>
                  <a:schemeClr val="bg1"/>
                </a:solidFill>
              </a:rPr>
              <a:t>출처</a:t>
            </a:r>
            <a:r>
              <a:rPr lang="en-US" altLang="ko-KR" sz="1100" dirty="0">
                <a:solidFill>
                  <a:schemeClr val="bg1"/>
                </a:solidFill>
              </a:rPr>
              <a:t>https://blog.naver.com/ssb0729/221077373212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4726BE-91B6-4852-AD6B-E933E6EBF2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00453" y="2589270"/>
            <a:ext cx="6249853" cy="32574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71A169-FB52-4CFD-91A4-1C05D619F77D}"/>
              </a:ext>
            </a:extLst>
          </p:cNvPr>
          <p:cNvSpPr txBox="1"/>
          <p:nvPr/>
        </p:nvSpPr>
        <p:spPr>
          <a:xfrm>
            <a:off x="5705880" y="5602241"/>
            <a:ext cx="39081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3. </a:t>
            </a:r>
            <a:r>
              <a:rPr lang="ko-KR" altLang="en-US" sz="800" dirty="0">
                <a:solidFill>
                  <a:schemeClr val="bg1"/>
                </a:solidFill>
              </a:rPr>
              <a:t>롤 </a:t>
            </a:r>
            <a:r>
              <a:rPr lang="ko-KR" altLang="en-US" sz="800" dirty="0" err="1">
                <a:solidFill>
                  <a:schemeClr val="bg1"/>
                </a:solidFill>
              </a:rPr>
              <a:t>펜타킬</a:t>
            </a:r>
            <a:r>
              <a:rPr lang="ko-KR" altLang="en-US" sz="800" dirty="0">
                <a:solidFill>
                  <a:schemeClr val="bg1"/>
                </a:solidFill>
              </a:rPr>
              <a:t> 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ko-KR" altLang="en-US" sz="800" dirty="0">
                <a:solidFill>
                  <a:schemeClr val="bg1"/>
                </a:solidFill>
              </a:rPr>
              <a:t>출처 </a:t>
            </a:r>
            <a:r>
              <a:rPr lang="en-US" altLang="ko-KR" sz="800" dirty="0">
                <a:solidFill>
                  <a:schemeClr val="bg1"/>
                </a:solidFill>
              </a:rPr>
              <a:t>: https://www.youtube.com/watch?v=eS4X8m8kdXI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007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45750" y="882719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</a:rPr>
              <a:t>				</a:t>
            </a:r>
          </a:p>
          <a:p>
            <a:r>
              <a:rPr lang="en-US" altLang="ko-KR">
                <a:solidFill>
                  <a:schemeClr val="tx1"/>
                </a:solidFill>
              </a:rPr>
              <a:t>		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78363" y="103876"/>
            <a:ext cx="617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게임의 특징 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성장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(1)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62301" y="171792"/>
            <a:ext cx="578415" cy="578415"/>
          </a:xfrm>
          <a:prstGeom prst="ellipse">
            <a:avLst/>
          </a:prstGeom>
          <a:solidFill>
            <a:srgbClr val="509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PAGE</a:t>
            </a:r>
            <a:r>
              <a:rPr lang="en-US" altLang="ko-KR" sz="1050" b="1" dirty="0"/>
              <a:t>07</a:t>
            </a:r>
            <a:endParaRPr lang="ko-KR" altLang="en-US" sz="1050" b="1" dirty="0"/>
          </a:p>
        </p:txBody>
      </p:sp>
      <p:sp>
        <p:nvSpPr>
          <p:cNvPr id="11" name="타원 10"/>
          <p:cNvSpPr/>
          <p:nvPr/>
        </p:nvSpPr>
        <p:spPr>
          <a:xfrm>
            <a:off x="10232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042337" y="0"/>
            <a:ext cx="0" cy="259753"/>
          </a:xfrm>
          <a:prstGeom prst="line">
            <a:avLst/>
          </a:prstGeom>
          <a:ln>
            <a:gradFill>
              <a:gsLst>
                <a:gs pos="68000">
                  <a:schemeClr val="accent1">
                    <a:lumMod val="5000"/>
                    <a:lumOff val="95000"/>
                  </a:schemeClr>
                </a:gs>
                <a:gs pos="67000">
                  <a:srgbClr val="5097C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72840EC-469D-4355-A5F8-E952C78A5540}"/>
              </a:ext>
            </a:extLst>
          </p:cNvPr>
          <p:cNvSpPr txBox="1"/>
          <p:nvPr/>
        </p:nvSpPr>
        <p:spPr>
          <a:xfrm>
            <a:off x="1340715" y="1359683"/>
            <a:ext cx="881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플레이어는 일정 수치의 경험치가 쌓이면 레벨업을 하여 능력치가 올라간다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2C29C1-810A-403F-9901-51B65B9B9D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76652" y="1924730"/>
            <a:ext cx="6926847" cy="3619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B8DE31-0F31-41ED-9345-2B479B2E85B2}"/>
              </a:ext>
            </a:extLst>
          </p:cNvPr>
          <p:cNvSpPr txBox="1"/>
          <p:nvPr/>
        </p:nvSpPr>
        <p:spPr>
          <a:xfrm>
            <a:off x="4914609" y="5182528"/>
            <a:ext cx="5141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4. </a:t>
            </a:r>
            <a:r>
              <a:rPr lang="ko-KR" altLang="en-US" sz="800" dirty="0">
                <a:solidFill>
                  <a:schemeClr val="bg1"/>
                </a:solidFill>
              </a:rPr>
              <a:t>메이플스토리 레벨 업 </a:t>
            </a:r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ko-KR" altLang="en-US" sz="800" dirty="0">
                <a:solidFill>
                  <a:schemeClr val="bg1"/>
                </a:solidFill>
              </a:rPr>
              <a:t>출처 </a:t>
            </a:r>
            <a:r>
              <a:rPr lang="en-US" altLang="ko-KR" sz="800" dirty="0">
                <a:solidFill>
                  <a:schemeClr val="bg1"/>
                </a:solidFill>
              </a:rPr>
              <a:t>:http://www.inven.co.kr/mobile/board/powerbbs.php?come_idx=2299&amp;my=chu&amp;p=3&amp;l=509669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549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45750" y="882719"/>
            <a:ext cx="10813143" cy="52523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</a:rPr>
              <a:t>				</a:t>
            </a:r>
          </a:p>
          <a:p>
            <a:r>
              <a:rPr lang="en-US" altLang="ko-KR">
                <a:solidFill>
                  <a:schemeClr val="tx1"/>
                </a:solidFill>
              </a:rPr>
              <a:t>		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78363" y="103876"/>
            <a:ext cx="617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게임의 특징 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성장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(2)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62301" y="171792"/>
            <a:ext cx="578415" cy="578415"/>
          </a:xfrm>
          <a:prstGeom prst="ellipse">
            <a:avLst/>
          </a:prstGeom>
          <a:solidFill>
            <a:srgbClr val="509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/>
              <a:t>PAGE</a:t>
            </a:r>
            <a:r>
              <a:rPr lang="en-US" altLang="ko-KR" sz="1050" b="1" dirty="0"/>
              <a:t>08</a:t>
            </a:r>
            <a:endParaRPr lang="ko-KR" altLang="en-US" sz="1050" b="1" dirty="0"/>
          </a:p>
        </p:txBody>
      </p:sp>
      <p:sp>
        <p:nvSpPr>
          <p:cNvPr id="11" name="타원 10"/>
          <p:cNvSpPr/>
          <p:nvPr/>
        </p:nvSpPr>
        <p:spPr>
          <a:xfrm>
            <a:off x="10232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042337" y="0"/>
            <a:ext cx="0" cy="259753"/>
          </a:xfrm>
          <a:prstGeom prst="line">
            <a:avLst/>
          </a:prstGeom>
          <a:ln>
            <a:gradFill>
              <a:gsLst>
                <a:gs pos="68000">
                  <a:schemeClr val="accent1">
                    <a:lumMod val="5000"/>
                    <a:lumOff val="95000"/>
                  </a:schemeClr>
                </a:gs>
                <a:gs pos="67000">
                  <a:srgbClr val="5097C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72840EC-469D-4355-A5F8-E952C78A5540}"/>
              </a:ext>
            </a:extLst>
          </p:cNvPr>
          <p:cNvSpPr txBox="1"/>
          <p:nvPr/>
        </p:nvSpPr>
        <p:spPr>
          <a:xfrm>
            <a:off x="1340715" y="1359683"/>
            <a:ext cx="85675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몬스터는 다시 생성 될 때 마다  더 강력한 몬스터로 변한다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r>
              <a:rPr lang="ko-KR" altLang="en-US" b="1" dirty="0"/>
              <a:t>강력한 몬스터 일 수록 더 많은 이득을 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26" name="Picture 2" descr="https://blogfiles.pstatic.net/20121212_137/hws_top_1355312124386XnSKi_JPEG/%C1%F8%C8%AD.jpg">
            <a:extLst>
              <a:ext uri="{FF2B5EF4-FFF2-40B4-BE49-F238E27FC236}">
                <a16:creationId xmlns:a16="http://schemas.microsoft.com/office/drawing/2014/main" id="{AEA2F6AF-8085-4312-9745-A433CFB42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838938"/>
            <a:ext cx="5334000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14A305-7B1C-4C7C-99A3-2B19DC1FC440}"/>
              </a:ext>
            </a:extLst>
          </p:cNvPr>
          <p:cNvSpPr txBox="1"/>
          <p:nvPr/>
        </p:nvSpPr>
        <p:spPr>
          <a:xfrm>
            <a:off x="6152321" y="4757809"/>
            <a:ext cx="3871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5.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퍼즐 앤 드래곤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출처 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https://blog.naver.com/hws_top/90158870585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113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3916</TotalTime>
  <Words>1017</Words>
  <Application>Microsoft Office PowerPoint</Application>
  <PresentationFormat>와이드스크린</PresentationFormat>
  <Paragraphs>458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맑은 고딕</vt:lpstr>
      <vt:lpstr>야놀자 야체 B</vt:lpstr>
      <vt:lpstr>윤디자인웹돋움</vt:lpstr>
      <vt:lpstr>-윤디자인웹돋움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원동욱</cp:lastModifiedBy>
  <cp:revision>539</cp:revision>
  <dcterms:created xsi:type="dcterms:W3CDTF">2018-08-02T07:05:36Z</dcterms:created>
  <dcterms:modified xsi:type="dcterms:W3CDTF">2018-11-06T14:11:28Z</dcterms:modified>
</cp:coreProperties>
</file>